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9"/>
  </p:notesMasterIdLst>
  <p:sldIdLst>
    <p:sldId id="256" r:id="rId2"/>
    <p:sldId id="257" r:id="rId3"/>
    <p:sldId id="258" r:id="rId4"/>
    <p:sldId id="262" r:id="rId5"/>
    <p:sldId id="261" r:id="rId6"/>
    <p:sldId id="263" r:id="rId7"/>
    <p:sldId id="260" r:id="rId8"/>
  </p:sldIdLst>
  <p:sldSz cx="9144000" cy="5143500" type="screen16x9"/>
  <p:notesSz cx="6858000" cy="9144000"/>
  <p:embeddedFontLst>
    <p:embeddedFont>
      <p:font typeface="PT Sans Narrow" panose="020B0604020202020204" charset="0"/>
      <p:regular r:id="rId10"/>
      <p:bold r:id="rId11"/>
    </p:embeddedFont>
    <p:embeddedFont>
      <p:font typeface="Open Sans" panose="020B0604020202020204" charset="0"/>
      <p:regular r:id="rId12"/>
      <p:bold r:id="rId13"/>
      <p:italic r:id="rId14"/>
      <p:boldItalic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78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Unshifted</a:t>
            </a:r>
            <a:r>
              <a:rPr lang="en-US" baseline="0"/>
              <a:t> Signal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'Unshifted Signal'!$A$16:$A$616</c:f>
              <c:numCache>
                <c:formatCode>General</c:formatCode>
                <c:ptCount val="601"/>
                <c:pt idx="0">
                  <c:v>9653789930</c:v>
                </c:pt>
                <c:pt idx="1">
                  <c:v>9654943963.5669994</c:v>
                </c:pt>
                <c:pt idx="2">
                  <c:v>9656097997.1329994</c:v>
                </c:pt>
                <c:pt idx="3">
                  <c:v>9657252030.7000008</c:v>
                </c:pt>
                <c:pt idx="4">
                  <c:v>9658406064.2670002</c:v>
                </c:pt>
                <c:pt idx="5">
                  <c:v>9659560097.8330002</c:v>
                </c:pt>
                <c:pt idx="6">
                  <c:v>9660714131.3999996</c:v>
                </c:pt>
                <c:pt idx="7">
                  <c:v>9661868164.9669991</c:v>
                </c:pt>
                <c:pt idx="8">
                  <c:v>9663022198.5330009</c:v>
                </c:pt>
                <c:pt idx="9">
                  <c:v>9664176232.1000004</c:v>
                </c:pt>
                <c:pt idx="10">
                  <c:v>9665330265.6669998</c:v>
                </c:pt>
                <c:pt idx="11">
                  <c:v>9666484299.2329998</c:v>
                </c:pt>
                <c:pt idx="12">
                  <c:v>9667638332.7999992</c:v>
                </c:pt>
                <c:pt idx="13">
                  <c:v>9668792366.3670006</c:v>
                </c:pt>
                <c:pt idx="14">
                  <c:v>9669946399.9330006</c:v>
                </c:pt>
                <c:pt idx="15">
                  <c:v>9671100433.5</c:v>
                </c:pt>
                <c:pt idx="16">
                  <c:v>9672254467.0669994</c:v>
                </c:pt>
                <c:pt idx="17">
                  <c:v>9673408500.6329994</c:v>
                </c:pt>
                <c:pt idx="18">
                  <c:v>9674562534.2000008</c:v>
                </c:pt>
                <c:pt idx="19">
                  <c:v>9675716567.7670002</c:v>
                </c:pt>
                <c:pt idx="20">
                  <c:v>9676870601.3330002</c:v>
                </c:pt>
                <c:pt idx="21">
                  <c:v>9678024634.8999996</c:v>
                </c:pt>
                <c:pt idx="22">
                  <c:v>9679178668.4669991</c:v>
                </c:pt>
                <c:pt idx="23">
                  <c:v>9680332702.0330009</c:v>
                </c:pt>
                <c:pt idx="24">
                  <c:v>9681486735.6000004</c:v>
                </c:pt>
                <c:pt idx="25">
                  <c:v>9682640769.1669998</c:v>
                </c:pt>
                <c:pt idx="26">
                  <c:v>9683794802.7329998</c:v>
                </c:pt>
                <c:pt idx="27">
                  <c:v>9684948836.2999992</c:v>
                </c:pt>
                <c:pt idx="28">
                  <c:v>9686102869.8670006</c:v>
                </c:pt>
                <c:pt idx="29">
                  <c:v>9687256903.4330006</c:v>
                </c:pt>
                <c:pt idx="30">
                  <c:v>9688410937</c:v>
                </c:pt>
                <c:pt idx="31">
                  <c:v>9689564970.5669994</c:v>
                </c:pt>
                <c:pt idx="32">
                  <c:v>9690719004.1329994</c:v>
                </c:pt>
                <c:pt idx="33">
                  <c:v>9691873037.7000008</c:v>
                </c:pt>
                <c:pt idx="34">
                  <c:v>9693027071.2670002</c:v>
                </c:pt>
                <c:pt idx="35">
                  <c:v>9694181104.8330002</c:v>
                </c:pt>
                <c:pt idx="36">
                  <c:v>9695335138.3999996</c:v>
                </c:pt>
                <c:pt idx="37">
                  <c:v>9696489171.9669991</c:v>
                </c:pt>
                <c:pt idx="38">
                  <c:v>9697643205.5330009</c:v>
                </c:pt>
                <c:pt idx="39">
                  <c:v>9698797239.1000004</c:v>
                </c:pt>
                <c:pt idx="40">
                  <c:v>9699951272.6669998</c:v>
                </c:pt>
                <c:pt idx="41">
                  <c:v>9701105306.2329998</c:v>
                </c:pt>
                <c:pt idx="42">
                  <c:v>9702259339.7999992</c:v>
                </c:pt>
                <c:pt idx="43">
                  <c:v>9703413373.3670006</c:v>
                </c:pt>
                <c:pt idx="44">
                  <c:v>9704567406.9330006</c:v>
                </c:pt>
                <c:pt idx="45">
                  <c:v>9705721440.5</c:v>
                </c:pt>
                <c:pt idx="46">
                  <c:v>9706875474.0669994</c:v>
                </c:pt>
                <c:pt idx="47">
                  <c:v>9708029507.6329994</c:v>
                </c:pt>
                <c:pt idx="48">
                  <c:v>9709183541.2000008</c:v>
                </c:pt>
                <c:pt idx="49">
                  <c:v>9710337574.7670002</c:v>
                </c:pt>
                <c:pt idx="50">
                  <c:v>9711491608.3330002</c:v>
                </c:pt>
                <c:pt idx="51">
                  <c:v>9712645641.8999996</c:v>
                </c:pt>
                <c:pt idx="52">
                  <c:v>9713799675.4669991</c:v>
                </c:pt>
                <c:pt idx="53">
                  <c:v>9714953709.0330009</c:v>
                </c:pt>
                <c:pt idx="54">
                  <c:v>9716107742.6000004</c:v>
                </c:pt>
                <c:pt idx="55">
                  <c:v>9717261776.1669998</c:v>
                </c:pt>
                <c:pt idx="56">
                  <c:v>9718415809.7329998</c:v>
                </c:pt>
                <c:pt idx="57">
                  <c:v>9719569843.2999992</c:v>
                </c:pt>
                <c:pt idx="58">
                  <c:v>9720723876.8670006</c:v>
                </c:pt>
                <c:pt idx="59">
                  <c:v>9721877910.4330006</c:v>
                </c:pt>
                <c:pt idx="60">
                  <c:v>9723031944</c:v>
                </c:pt>
                <c:pt idx="61">
                  <c:v>9724185977.5669994</c:v>
                </c:pt>
                <c:pt idx="62">
                  <c:v>9725340011.1329994</c:v>
                </c:pt>
                <c:pt idx="63">
                  <c:v>9726494044.7000008</c:v>
                </c:pt>
                <c:pt idx="64">
                  <c:v>9727648078.2670002</c:v>
                </c:pt>
                <c:pt idx="65">
                  <c:v>9728802111.8330002</c:v>
                </c:pt>
                <c:pt idx="66">
                  <c:v>9729956145.3999996</c:v>
                </c:pt>
                <c:pt idx="67">
                  <c:v>9731110178.9669991</c:v>
                </c:pt>
                <c:pt idx="68">
                  <c:v>9732264212.5330009</c:v>
                </c:pt>
                <c:pt idx="69">
                  <c:v>9733418246.1000004</c:v>
                </c:pt>
                <c:pt idx="70">
                  <c:v>9734572279.6669998</c:v>
                </c:pt>
                <c:pt idx="71">
                  <c:v>9735726313.2329998</c:v>
                </c:pt>
                <c:pt idx="72">
                  <c:v>9736880346.7999992</c:v>
                </c:pt>
                <c:pt idx="73">
                  <c:v>9738034380.3670006</c:v>
                </c:pt>
                <c:pt idx="74">
                  <c:v>9739188413.9330006</c:v>
                </c:pt>
                <c:pt idx="75">
                  <c:v>9740342447.5</c:v>
                </c:pt>
                <c:pt idx="76">
                  <c:v>9741496481.0669994</c:v>
                </c:pt>
                <c:pt idx="77">
                  <c:v>9742650514.6329994</c:v>
                </c:pt>
                <c:pt idx="78">
                  <c:v>9743804548.2000008</c:v>
                </c:pt>
                <c:pt idx="79">
                  <c:v>9744958581.7670002</c:v>
                </c:pt>
                <c:pt idx="80">
                  <c:v>9746112615.3330002</c:v>
                </c:pt>
                <c:pt idx="81">
                  <c:v>9747266648.8999996</c:v>
                </c:pt>
                <c:pt idx="82">
                  <c:v>9748420682.4669991</c:v>
                </c:pt>
                <c:pt idx="83">
                  <c:v>9749574716.0330009</c:v>
                </c:pt>
                <c:pt idx="84">
                  <c:v>9750728749.6000004</c:v>
                </c:pt>
                <c:pt idx="85">
                  <c:v>9751882783.1669998</c:v>
                </c:pt>
                <c:pt idx="86">
                  <c:v>9753036816.7329998</c:v>
                </c:pt>
                <c:pt idx="87">
                  <c:v>9754190850.2999992</c:v>
                </c:pt>
                <c:pt idx="88">
                  <c:v>9755344883.8670006</c:v>
                </c:pt>
                <c:pt idx="89">
                  <c:v>9756498917.4330006</c:v>
                </c:pt>
                <c:pt idx="90">
                  <c:v>9757652951</c:v>
                </c:pt>
                <c:pt idx="91">
                  <c:v>9758806984.5669994</c:v>
                </c:pt>
                <c:pt idx="92">
                  <c:v>9759961018.1329994</c:v>
                </c:pt>
                <c:pt idx="93">
                  <c:v>9761115051.7000008</c:v>
                </c:pt>
                <c:pt idx="94">
                  <c:v>9762269085.2670002</c:v>
                </c:pt>
                <c:pt idx="95">
                  <c:v>9763423118.8330002</c:v>
                </c:pt>
                <c:pt idx="96">
                  <c:v>9764577152.3999996</c:v>
                </c:pt>
                <c:pt idx="97">
                  <c:v>9765731185.9669991</c:v>
                </c:pt>
                <c:pt idx="98">
                  <c:v>9766885219.5330009</c:v>
                </c:pt>
                <c:pt idx="99">
                  <c:v>9768039253.1000004</c:v>
                </c:pt>
                <c:pt idx="100">
                  <c:v>9769193286.6669998</c:v>
                </c:pt>
                <c:pt idx="101">
                  <c:v>9770347320.2329998</c:v>
                </c:pt>
                <c:pt idx="102">
                  <c:v>9771501353.7999992</c:v>
                </c:pt>
                <c:pt idx="103">
                  <c:v>9772655387.3670006</c:v>
                </c:pt>
                <c:pt idx="104">
                  <c:v>9773809420.9330006</c:v>
                </c:pt>
                <c:pt idx="105">
                  <c:v>9774963454.5</c:v>
                </c:pt>
                <c:pt idx="106">
                  <c:v>9776117488.0669994</c:v>
                </c:pt>
                <c:pt idx="107">
                  <c:v>9777271521.6329994</c:v>
                </c:pt>
                <c:pt idx="108">
                  <c:v>9778425555.2000008</c:v>
                </c:pt>
                <c:pt idx="109">
                  <c:v>9779579588.7670002</c:v>
                </c:pt>
                <c:pt idx="110">
                  <c:v>9780733622.3330002</c:v>
                </c:pt>
                <c:pt idx="111">
                  <c:v>9781887655.8999996</c:v>
                </c:pt>
                <c:pt idx="112">
                  <c:v>9783041689.4669991</c:v>
                </c:pt>
                <c:pt idx="113">
                  <c:v>9784195723.0330009</c:v>
                </c:pt>
                <c:pt idx="114">
                  <c:v>9785349756.6000004</c:v>
                </c:pt>
                <c:pt idx="115">
                  <c:v>9786503790.1669998</c:v>
                </c:pt>
                <c:pt idx="116">
                  <c:v>9787657823.7329998</c:v>
                </c:pt>
                <c:pt idx="117">
                  <c:v>9788811857.2999992</c:v>
                </c:pt>
                <c:pt idx="118">
                  <c:v>9789965890.8670006</c:v>
                </c:pt>
                <c:pt idx="119">
                  <c:v>9791119924.4330006</c:v>
                </c:pt>
                <c:pt idx="120">
                  <c:v>9792273958</c:v>
                </c:pt>
                <c:pt idx="121">
                  <c:v>9793427991.5669994</c:v>
                </c:pt>
                <c:pt idx="122">
                  <c:v>9794582025.1329994</c:v>
                </c:pt>
                <c:pt idx="123">
                  <c:v>9795736058.7000008</c:v>
                </c:pt>
                <c:pt idx="124">
                  <c:v>9796890092.2670002</c:v>
                </c:pt>
                <c:pt idx="125">
                  <c:v>9798044125.8330002</c:v>
                </c:pt>
                <c:pt idx="126">
                  <c:v>9799198159.3999996</c:v>
                </c:pt>
                <c:pt idx="127">
                  <c:v>9800352192.9669991</c:v>
                </c:pt>
                <c:pt idx="128">
                  <c:v>9801506226.5330009</c:v>
                </c:pt>
                <c:pt idx="129">
                  <c:v>9802660260.1000004</c:v>
                </c:pt>
                <c:pt idx="130">
                  <c:v>9803814293.6669998</c:v>
                </c:pt>
                <c:pt idx="131">
                  <c:v>9804968327.2329998</c:v>
                </c:pt>
                <c:pt idx="132">
                  <c:v>9806122360.7999992</c:v>
                </c:pt>
                <c:pt idx="133">
                  <c:v>9807276394.3670006</c:v>
                </c:pt>
                <c:pt idx="134">
                  <c:v>9808430427.9330006</c:v>
                </c:pt>
                <c:pt idx="135">
                  <c:v>9809584461.5</c:v>
                </c:pt>
                <c:pt idx="136">
                  <c:v>9810738495.0669994</c:v>
                </c:pt>
                <c:pt idx="137">
                  <c:v>9811892528.6329994</c:v>
                </c:pt>
                <c:pt idx="138">
                  <c:v>9813046562.2000008</c:v>
                </c:pt>
                <c:pt idx="139">
                  <c:v>9814200595.7670002</c:v>
                </c:pt>
                <c:pt idx="140">
                  <c:v>9815354629.3330002</c:v>
                </c:pt>
                <c:pt idx="141">
                  <c:v>9816508662.8999996</c:v>
                </c:pt>
                <c:pt idx="142">
                  <c:v>9817662696.4669991</c:v>
                </c:pt>
                <c:pt idx="143">
                  <c:v>9818816730.0330009</c:v>
                </c:pt>
                <c:pt idx="144">
                  <c:v>9819970763.6000004</c:v>
                </c:pt>
                <c:pt idx="145">
                  <c:v>9821124797.1669998</c:v>
                </c:pt>
                <c:pt idx="146">
                  <c:v>9822278830.7329998</c:v>
                </c:pt>
                <c:pt idx="147">
                  <c:v>9823432864.2999992</c:v>
                </c:pt>
                <c:pt idx="148">
                  <c:v>9824586897.8670006</c:v>
                </c:pt>
                <c:pt idx="149">
                  <c:v>9825740931.4330006</c:v>
                </c:pt>
                <c:pt idx="150">
                  <c:v>9826894965</c:v>
                </c:pt>
                <c:pt idx="151">
                  <c:v>9828048998.5669994</c:v>
                </c:pt>
                <c:pt idx="152">
                  <c:v>9829203032.1329994</c:v>
                </c:pt>
                <c:pt idx="153">
                  <c:v>9830357065.7000008</c:v>
                </c:pt>
                <c:pt idx="154">
                  <c:v>9831511099.2670002</c:v>
                </c:pt>
                <c:pt idx="155">
                  <c:v>9832665132.8330002</c:v>
                </c:pt>
                <c:pt idx="156">
                  <c:v>9833819166.3999996</c:v>
                </c:pt>
                <c:pt idx="157">
                  <c:v>9834973199.9669991</c:v>
                </c:pt>
                <c:pt idx="158">
                  <c:v>9836127233.5330009</c:v>
                </c:pt>
                <c:pt idx="159">
                  <c:v>9837281267.1000004</c:v>
                </c:pt>
                <c:pt idx="160">
                  <c:v>9838435300.6669998</c:v>
                </c:pt>
                <c:pt idx="161">
                  <c:v>9839589334.2329998</c:v>
                </c:pt>
                <c:pt idx="162">
                  <c:v>9840743367.7999992</c:v>
                </c:pt>
                <c:pt idx="163">
                  <c:v>9841897401.3670006</c:v>
                </c:pt>
                <c:pt idx="164">
                  <c:v>9843051434.9330006</c:v>
                </c:pt>
                <c:pt idx="165">
                  <c:v>9844205468.5</c:v>
                </c:pt>
                <c:pt idx="166">
                  <c:v>9845359502.0669994</c:v>
                </c:pt>
                <c:pt idx="167">
                  <c:v>9846513535.6329994</c:v>
                </c:pt>
                <c:pt idx="168">
                  <c:v>9847667569.2000008</c:v>
                </c:pt>
                <c:pt idx="169">
                  <c:v>9848821602.7670002</c:v>
                </c:pt>
                <c:pt idx="170">
                  <c:v>9849975636.3330002</c:v>
                </c:pt>
                <c:pt idx="171">
                  <c:v>9851129669.8999996</c:v>
                </c:pt>
                <c:pt idx="172">
                  <c:v>9852283703.4669991</c:v>
                </c:pt>
                <c:pt idx="173">
                  <c:v>9853437737.0330009</c:v>
                </c:pt>
                <c:pt idx="174">
                  <c:v>9854591770.6000004</c:v>
                </c:pt>
                <c:pt idx="175">
                  <c:v>9855745804.1669998</c:v>
                </c:pt>
                <c:pt idx="176">
                  <c:v>9856899837.7329998</c:v>
                </c:pt>
                <c:pt idx="177">
                  <c:v>9858053871.2999992</c:v>
                </c:pt>
                <c:pt idx="178">
                  <c:v>9859207904.8670006</c:v>
                </c:pt>
                <c:pt idx="179">
                  <c:v>9860361938.4330006</c:v>
                </c:pt>
                <c:pt idx="180">
                  <c:v>9861515972</c:v>
                </c:pt>
                <c:pt idx="181">
                  <c:v>9862670005.5669994</c:v>
                </c:pt>
                <c:pt idx="182">
                  <c:v>9863824039.1329994</c:v>
                </c:pt>
                <c:pt idx="183">
                  <c:v>9864978072.7000008</c:v>
                </c:pt>
                <c:pt idx="184">
                  <c:v>9866132106.2670002</c:v>
                </c:pt>
                <c:pt idx="185">
                  <c:v>9867286139.8330002</c:v>
                </c:pt>
                <c:pt idx="186">
                  <c:v>9868440173.3999996</c:v>
                </c:pt>
                <c:pt idx="187">
                  <c:v>9869594206.9669991</c:v>
                </c:pt>
                <c:pt idx="188">
                  <c:v>9870748240.5330009</c:v>
                </c:pt>
                <c:pt idx="189">
                  <c:v>9871902274.1000004</c:v>
                </c:pt>
                <c:pt idx="190">
                  <c:v>9873056307.6669998</c:v>
                </c:pt>
                <c:pt idx="191">
                  <c:v>9874210341.2329998</c:v>
                </c:pt>
                <c:pt idx="192">
                  <c:v>9875364374.7999992</c:v>
                </c:pt>
                <c:pt idx="193">
                  <c:v>9876518408.3670006</c:v>
                </c:pt>
                <c:pt idx="194">
                  <c:v>9877672441.9330006</c:v>
                </c:pt>
                <c:pt idx="195">
                  <c:v>9878826475.5</c:v>
                </c:pt>
                <c:pt idx="196">
                  <c:v>9879980509.0669994</c:v>
                </c:pt>
                <c:pt idx="197">
                  <c:v>9881134542.6329994</c:v>
                </c:pt>
                <c:pt idx="198">
                  <c:v>9882288576.2000008</c:v>
                </c:pt>
                <c:pt idx="199">
                  <c:v>9883442609.7670002</c:v>
                </c:pt>
                <c:pt idx="200">
                  <c:v>9884596643.3330002</c:v>
                </c:pt>
                <c:pt idx="201">
                  <c:v>9885750676.8999996</c:v>
                </c:pt>
                <c:pt idx="202">
                  <c:v>9886904710.4669991</c:v>
                </c:pt>
                <c:pt idx="203">
                  <c:v>9888058744.0330009</c:v>
                </c:pt>
                <c:pt idx="204">
                  <c:v>9889212777.6000004</c:v>
                </c:pt>
                <c:pt idx="205">
                  <c:v>9890366811.1669998</c:v>
                </c:pt>
                <c:pt idx="206">
                  <c:v>9891520844.7329998</c:v>
                </c:pt>
                <c:pt idx="207">
                  <c:v>9892674878.2999992</c:v>
                </c:pt>
                <c:pt idx="208">
                  <c:v>9893828911.8670006</c:v>
                </c:pt>
                <c:pt idx="209">
                  <c:v>9894982945.4330006</c:v>
                </c:pt>
                <c:pt idx="210">
                  <c:v>9896136979</c:v>
                </c:pt>
                <c:pt idx="211">
                  <c:v>9897291012.5669994</c:v>
                </c:pt>
                <c:pt idx="212">
                  <c:v>9898445046.1329994</c:v>
                </c:pt>
                <c:pt idx="213">
                  <c:v>9899599079.7000008</c:v>
                </c:pt>
                <c:pt idx="214">
                  <c:v>9900753113.2670002</c:v>
                </c:pt>
                <c:pt idx="215">
                  <c:v>9901907146.8330002</c:v>
                </c:pt>
                <c:pt idx="216">
                  <c:v>9903061180.3999996</c:v>
                </c:pt>
                <c:pt idx="217">
                  <c:v>9904215213.9669991</c:v>
                </c:pt>
                <c:pt idx="218">
                  <c:v>9905369247.5330009</c:v>
                </c:pt>
                <c:pt idx="219">
                  <c:v>9906523281.1000004</c:v>
                </c:pt>
                <c:pt idx="220">
                  <c:v>9907677314.6669998</c:v>
                </c:pt>
                <c:pt idx="221">
                  <c:v>9908831348.2329998</c:v>
                </c:pt>
                <c:pt idx="222">
                  <c:v>9909985381.7999992</c:v>
                </c:pt>
                <c:pt idx="223">
                  <c:v>9911139415.3670006</c:v>
                </c:pt>
                <c:pt idx="224">
                  <c:v>9912293448.9330006</c:v>
                </c:pt>
                <c:pt idx="225">
                  <c:v>9913447482.5</c:v>
                </c:pt>
                <c:pt idx="226">
                  <c:v>9914601516.0669994</c:v>
                </c:pt>
                <c:pt idx="227">
                  <c:v>9915755549.6329994</c:v>
                </c:pt>
                <c:pt idx="228">
                  <c:v>9916909583.2000008</c:v>
                </c:pt>
                <c:pt idx="229">
                  <c:v>9918063616.7670002</c:v>
                </c:pt>
                <c:pt idx="230">
                  <c:v>9919217650.3330002</c:v>
                </c:pt>
                <c:pt idx="231">
                  <c:v>9920371683.8999996</c:v>
                </c:pt>
                <c:pt idx="232">
                  <c:v>9921525717.4669991</c:v>
                </c:pt>
                <c:pt idx="233">
                  <c:v>9922679751.0330009</c:v>
                </c:pt>
                <c:pt idx="234">
                  <c:v>9923833784.6000004</c:v>
                </c:pt>
                <c:pt idx="235">
                  <c:v>9924987818.1669998</c:v>
                </c:pt>
                <c:pt idx="236">
                  <c:v>9926141851.7329998</c:v>
                </c:pt>
                <c:pt idx="237">
                  <c:v>9927295885.2999992</c:v>
                </c:pt>
                <c:pt idx="238">
                  <c:v>9928449918.8670006</c:v>
                </c:pt>
                <c:pt idx="239">
                  <c:v>9929603952.4330006</c:v>
                </c:pt>
                <c:pt idx="240">
                  <c:v>9930757986</c:v>
                </c:pt>
                <c:pt idx="241">
                  <c:v>9931912019.5669994</c:v>
                </c:pt>
                <c:pt idx="242">
                  <c:v>9933066053.1329994</c:v>
                </c:pt>
                <c:pt idx="243">
                  <c:v>9934220086.7000008</c:v>
                </c:pt>
                <c:pt idx="244">
                  <c:v>9935374120.2670002</c:v>
                </c:pt>
                <c:pt idx="245">
                  <c:v>9936528153.8330002</c:v>
                </c:pt>
                <c:pt idx="246">
                  <c:v>9937682187.3999996</c:v>
                </c:pt>
                <c:pt idx="247">
                  <c:v>9938836220.9669991</c:v>
                </c:pt>
                <c:pt idx="248">
                  <c:v>9939990254.5330009</c:v>
                </c:pt>
                <c:pt idx="249">
                  <c:v>9941144288.1000004</c:v>
                </c:pt>
                <c:pt idx="250">
                  <c:v>9942298321.6669998</c:v>
                </c:pt>
                <c:pt idx="251">
                  <c:v>9943452355.2329998</c:v>
                </c:pt>
                <c:pt idx="252">
                  <c:v>9944606388.7999992</c:v>
                </c:pt>
                <c:pt idx="253">
                  <c:v>9945760422.3670006</c:v>
                </c:pt>
                <c:pt idx="254">
                  <c:v>9946914455.9330006</c:v>
                </c:pt>
                <c:pt idx="255">
                  <c:v>9948068489.5</c:v>
                </c:pt>
                <c:pt idx="256">
                  <c:v>9949222523.0669994</c:v>
                </c:pt>
                <c:pt idx="257">
                  <c:v>9950376556.6329994</c:v>
                </c:pt>
                <c:pt idx="258">
                  <c:v>9951530590.2000008</c:v>
                </c:pt>
                <c:pt idx="259">
                  <c:v>9952684623.7670002</c:v>
                </c:pt>
                <c:pt idx="260">
                  <c:v>9953838657.3330002</c:v>
                </c:pt>
                <c:pt idx="261">
                  <c:v>9954992690.8999996</c:v>
                </c:pt>
                <c:pt idx="262">
                  <c:v>9956146724.4669991</c:v>
                </c:pt>
                <c:pt idx="263">
                  <c:v>9957300758.0330009</c:v>
                </c:pt>
                <c:pt idx="264">
                  <c:v>9958454791.6000004</c:v>
                </c:pt>
                <c:pt idx="265">
                  <c:v>9959608825.1669998</c:v>
                </c:pt>
                <c:pt idx="266">
                  <c:v>9960762858.7329998</c:v>
                </c:pt>
                <c:pt idx="267">
                  <c:v>9961916892.2999992</c:v>
                </c:pt>
                <c:pt idx="268">
                  <c:v>9963070925.8670006</c:v>
                </c:pt>
                <c:pt idx="269">
                  <c:v>9964224959.4330006</c:v>
                </c:pt>
                <c:pt idx="270">
                  <c:v>9965378993</c:v>
                </c:pt>
                <c:pt idx="271">
                  <c:v>9966533026.5669994</c:v>
                </c:pt>
                <c:pt idx="272">
                  <c:v>9967687060.1329994</c:v>
                </c:pt>
                <c:pt idx="273">
                  <c:v>9968841093.7000008</c:v>
                </c:pt>
                <c:pt idx="274">
                  <c:v>9969995127.2670002</c:v>
                </c:pt>
                <c:pt idx="275">
                  <c:v>9971149160.8330002</c:v>
                </c:pt>
                <c:pt idx="276">
                  <c:v>9972303194.3999996</c:v>
                </c:pt>
                <c:pt idx="277">
                  <c:v>9973457227.9669991</c:v>
                </c:pt>
                <c:pt idx="278">
                  <c:v>9974611261.5330009</c:v>
                </c:pt>
                <c:pt idx="279">
                  <c:v>9975765295.1000004</c:v>
                </c:pt>
                <c:pt idx="280">
                  <c:v>9976919328.6669998</c:v>
                </c:pt>
                <c:pt idx="281">
                  <c:v>9978073362.2329998</c:v>
                </c:pt>
                <c:pt idx="282">
                  <c:v>9979227395.7999992</c:v>
                </c:pt>
                <c:pt idx="283">
                  <c:v>9980381429.3670006</c:v>
                </c:pt>
                <c:pt idx="284">
                  <c:v>9981535462.9330006</c:v>
                </c:pt>
                <c:pt idx="285">
                  <c:v>9982689496.5</c:v>
                </c:pt>
                <c:pt idx="286">
                  <c:v>9983843530.0669994</c:v>
                </c:pt>
                <c:pt idx="287">
                  <c:v>9984997563.6329994</c:v>
                </c:pt>
                <c:pt idx="288">
                  <c:v>9986151597.2000008</c:v>
                </c:pt>
                <c:pt idx="289">
                  <c:v>9987305630.7670002</c:v>
                </c:pt>
                <c:pt idx="290">
                  <c:v>9988459664.3330002</c:v>
                </c:pt>
                <c:pt idx="291">
                  <c:v>9989613697.8999996</c:v>
                </c:pt>
                <c:pt idx="292">
                  <c:v>9990767731.4669991</c:v>
                </c:pt>
                <c:pt idx="293">
                  <c:v>9991921765.0330009</c:v>
                </c:pt>
                <c:pt idx="294">
                  <c:v>9993075798.6000004</c:v>
                </c:pt>
                <c:pt idx="295">
                  <c:v>9994229832.1669998</c:v>
                </c:pt>
                <c:pt idx="296">
                  <c:v>9995383865.7329998</c:v>
                </c:pt>
                <c:pt idx="297">
                  <c:v>9996537899.2999992</c:v>
                </c:pt>
                <c:pt idx="298">
                  <c:v>9997691932.8670006</c:v>
                </c:pt>
                <c:pt idx="299">
                  <c:v>9998845966.4330006</c:v>
                </c:pt>
                <c:pt idx="300">
                  <c:v>10000000000</c:v>
                </c:pt>
                <c:pt idx="301">
                  <c:v>10001154033.566999</c:v>
                </c:pt>
                <c:pt idx="302">
                  <c:v>10002308067.132999</c:v>
                </c:pt>
                <c:pt idx="303">
                  <c:v>10003462100.700001</c:v>
                </c:pt>
                <c:pt idx="304">
                  <c:v>10004616134.267</c:v>
                </c:pt>
                <c:pt idx="305">
                  <c:v>10005770167.833</c:v>
                </c:pt>
                <c:pt idx="306">
                  <c:v>10006924201.4</c:v>
                </c:pt>
                <c:pt idx="307">
                  <c:v>10008078234.966999</c:v>
                </c:pt>
                <c:pt idx="308">
                  <c:v>10009232268.533001</c:v>
                </c:pt>
                <c:pt idx="309">
                  <c:v>10010386302.1</c:v>
                </c:pt>
                <c:pt idx="310">
                  <c:v>10011540335.667</c:v>
                </c:pt>
                <c:pt idx="311">
                  <c:v>10012694369.233</c:v>
                </c:pt>
                <c:pt idx="312">
                  <c:v>10013848402.799999</c:v>
                </c:pt>
                <c:pt idx="313">
                  <c:v>10015002436.367001</c:v>
                </c:pt>
                <c:pt idx="314">
                  <c:v>10016156469.933001</c:v>
                </c:pt>
                <c:pt idx="315">
                  <c:v>10017310503.5</c:v>
                </c:pt>
                <c:pt idx="316">
                  <c:v>10018464537.066999</c:v>
                </c:pt>
                <c:pt idx="317">
                  <c:v>10019618570.632999</c:v>
                </c:pt>
                <c:pt idx="318">
                  <c:v>10020772604.200001</c:v>
                </c:pt>
                <c:pt idx="319">
                  <c:v>10021926637.767</c:v>
                </c:pt>
                <c:pt idx="320">
                  <c:v>10023080671.333</c:v>
                </c:pt>
                <c:pt idx="321">
                  <c:v>10024234704.9</c:v>
                </c:pt>
                <c:pt idx="322">
                  <c:v>10025388738.466999</c:v>
                </c:pt>
                <c:pt idx="323">
                  <c:v>10026542772.033001</c:v>
                </c:pt>
                <c:pt idx="324">
                  <c:v>10027696805.6</c:v>
                </c:pt>
                <c:pt idx="325">
                  <c:v>10028850839.167</c:v>
                </c:pt>
                <c:pt idx="326">
                  <c:v>10030004872.733</c:v>
                </c:pt>
                <c:pt idx="327">
                  <c:v>10031158906.299999</c:v>
                </c:pt>
                <c:pt idx="328">
                  <c:v>10032312939.867001</c:v>
                </c:pt>
                <c:pt idx="329">
                  <c:v>10033466973.433001</c:v>
                </c:pt>
                <c:pt idx="330">
                  <c:v>10034621007</c:v>
                </c:pt>
                <c:pt idx="331">
                  <c:v>10035775040.566999</c:v>
                </c:pt>
                <c:pt idx="332">
                  <c:v>10036929074.132999</c:v>
                </c:pt>
                <c:pt idx="333">
                  <c:v>10038083107.700001</c:v>
                </c:pt>
                <c:pt idx="334">
                  <c:v>10039237141.267</c:v>
                </c:pt>
                <c:pt idx="335">
                  <c:v>10040391174.833</c:v>
                </c:pt>
                <c:pt idx="336">
                  <c:v>10041545208.4</c:v>
                </c:pt>
                <c:pt idx="337">
                  <c:v>10042699241.966999</c:v>
                </c:pt>
                <c:pt idx="338">
                  <c:v>10043853275.533001</c:v>
                </c:pt>
                <c:pt idx="339">
                  <c:v>10045007309.1</c:v>
                </c:pt>
                <c:pt idx="340">
                  <c:v>10046161342.667</c:v>
                </c:pt>
                <c:pt idx="341">
                  <c:v>10047315376.233</c:v>
                </c:pt>
                <c:pt idx="342">
                  <c:v>10048469409.799999</c:v>
                </c:pt>
                <c:pt idx="343">
                  <c:v>10049623443.367001</c:v>
                </c:pt>
                <c:pt idx="344">
                  <c:v>10050777476.933001</c:v>
                </c:pt>
                <c:pt idx="345">
                  <c:v>10051931510.5</c:v>
                </c:pt>
                <c:pt idx="346">
                  <c:v>10053085544.066999</c:v>
                </c:pt>
                <c:pt idx="347">
                  <c:v>10054239577.632999</c:v>
                </c:pt>
                <c:pt idx="348">
                  <c:v>10055393611.200001</c:v>
                </c:pt>
                <c:pt idx="349">
                  <c:v>10056547644.767</c:v>
                </c:pt>
                <c:pt idx="350">
                  <c:v>10057701678.333</c:v>
                </c:pt>
                <c:pt idx="351">
                  <c:v>10058855711.9</c:v>
                </c:pt>
                <c:pt idx="352">
                  <c:v>10060009745.466999</c:v>
                </c:pt>
                <c:pt idx="353">
                  <c:v>10061163779.033001</c:v>
                </c:pt>
                <c:pt idx="354">
                  <c:v>10062317812.6</c:v>
                </c:pt>
                <c:pt idx="355">
                  <c:v>10063471846.167</c:v>
                </c:pt>
                <c:pt idx="356">
                  <c:v>10064625879.733</c:v>
                </c:pt>
                <c:pt idx="357">
                  <c:v>10065779913.299999</c:v>
                </c:pt>
                <c:pt idx="358">
                  <c:v>10066933946.867001</c:v>
                </c:pt>
                <c:pt idx="359">
                  <c:v>10068087980.433001</c:v>
                </c:pt>
                <c:pt idx="360">
                  <c:v>10069242014</c:v>
                </c:pt>
                <c:pt idx="361">
                  <c:v>10070396047.566999</c:v>
                </c:pt>
                <c:pt idx="362">
                  <c:v>10071550081.132999</c:v>
                </c:pt>
                <c:pt idx="363">
                  <c:v>10072704114.700001</c:v>
                </c:pt>
                <c:pt idx="364">
                  <c:v>10073858148.267</c:v>
                </c:pt>
                <c:pt idx="365">
                  <c:v>10075012181.833</c:v>
                </c:pt>
                <c:pt idx="366">
                  <c:v>10076166215.4</c:v>
                </c:pt>
                <c:pt idx="367">
                  <c:v>10077320248.966999</c:v>
                </c:pt>
                <c:pt idx="368">
                  <c:v>10078474282.533001</c:v>
                </c:pt>
                <c:pt idx="369">
                  <c:v>10079628316.1</c:v>
                </c:pt>
                <c:pt idx="370">
                  <c:v>10080782349.667</c:v>
                </c:pt>
                <c:pt idx="371">
                  <c:v>10081936383.233</c:v>
                </c:pt>
                <c:pt idx="372">
                  <c:v>10083090416.799999</c:v>
                </c:pt>
                <c:pt idx="373">
                  <c:v>10084244450.367001</c:v>
                </c:pt>
                <c:pt idx="374">
                  <c:v>10085398483.933001</c:v>
                </c:pt>
                <c:pt idx="375">
                  <c:v>10086552517.5</c:v>
                </c:pt>
                <c:pt idx="376">
                  <c:v>10087706551.066999</c:v>
                </c:pt>
                <c:pt idx="377">
                  <c:v>10088860584.632999</c:v>
                </c:pt>
                <c:pt idx="378">
                  <c:v>10090014618.200001</c:v>
                </c:pt>
                <c:pt idx="379">
                  <c:v>10091168651.767</c:v>
                </c:pt>
                <c:pt idx="380">
                  <c:v>10092322685.333</c:v>
                </c:pt>
                <c:pt idx="381">
                  <c:v>10093476718.9</c:v>
                </c:pt>
                <c:pt idx="382">
                  <c:v>10094630752.466999</c:v>
                </c:pt>
                <c:pt idx="383">
                  <c:v>10095784786.033001</c:v>
                </c:pt>
                <c:pt idx="384">
                  <c:v>10096938819.6</c:v>
                </c:pt>
                <c:pt idx="385">
                  <c:v>10098092853.167</c:v>
                </c:pt>
                <c:pt idx="386">
                  <c:v>10099246886.733</c:v>
                </c:pt>
                <c:pt idx="387">
                  <c:v>10100400920.299999</c:v>
                </c:pt>
                <c:pt idx="388">
                  <c:v>10101554953.867001</c:v>
                </c:pt>
                <c:pt idx="389">
                  <c:v>10102708987.433001</c:v>
                </c:pt>
                <c:pt idx="390">
                  <c:v>10103863021</c:v>
                </c:pt>
                <c:pt idx="391">
                  <c:v>10105017054.566999</c:v>
                </c:pt>
                <c:pt idx="392">
                  <c:v>10106171088.132999</c:v>
                </c:pt>
                <c:pt idx="393">
                  <c:v>10107325121.700001</c:v>
                </c:pt>
                <c:pt idx="394">
                  <c:v>10108479155.267</c:v>
                </c:pt>
                <c:pt idx="395">
                  <c:v>10109633188.833</c:v>
                </c:pt>
                <c:pt idx="396">
                  <c:v>10110787222.4</c:v>
                </c:pt>
                <c:pt idx="397">
                  <c:v>10111941255.966999</c:v>
                </c:pt>
                <c:pt idx="398">
                  <c:v>10113095289.533001</c:v>
                </c:pt>
                <c:pt idx="399">
                  <c:v>10114249323.1</c:v>
                </c:pt>
                <c:pt idx="400">
                  <c:v>10115403356.667</c:v>
                </c:pt>
                <c:pt idx="401">
                  <c:v>10116557390.233</c:v>
                </c:pt>
                <c:pt idx="402">
                  <c:v>10117711423.799999</c:v>
                </c:pt>
                <c:pt idx="403">
                  <c:v>10118865457.367001</c:v>
                </c:pt>
                <c:pt idx="404">
                  <c:v>10120019490.933001</c:v>
                </c:pt>
                <c:pt idx="405">
                  <c:v>10121173524.5</c:v>
                </c:pt>
                <c:pt idx="406">
                  <c:v>10122327558.066999</c:v>
                </c:pt>
                <c:pt idx="407">
                  <c:v>10123481591.632999</c:v>
                </c:pt>
                <c:pt idx="408">
                  <c:v>10124635625.200001</c:v>
                </c:pt>
                <c:pt idx="409">
                  <c:v>10125789658.767</c:v>
                </c:pt>
                <c:pt idx="410">
                  <c:v>10126943692.333</c:v>
                </c:pt>
                <c:pt idx="411">
                  <c:v>10128097725.9</c:v>
                </c:pt>
                <c:pt idx="412">
                  <c:v>10129251759.466999</c:v>
                </c:pt>
                <c:pt idx="413">
                  <c:v>10130405793.033001</c:v>
                </c:pt>
                <c:pt idx="414">
                  <c:v>10131559826.6</c:v>
                </c:pt>
                <c:pt idx="415">
                  <c:v>10132713860.167</c:v>
                </c:pt>
                <c:pt idx="416">
                  <c:v>10133867893.733</c:v>
                </c:pt>
                <c:pt idx="417">
                  <c:v>10135021927.299999</c:v>
                </c:pt>
                <c:pt idx="418">
                  <c:v>10136175960.867001</c:v>
                </c:pt>
                <c:pt idx="419">
                  <c:v>10137329994.433001</c:v>
                </c:pt>
                <c:pt idx="420">
                  <c:v>10138484028</c:v>
                </c:pt>
                <c:pt idx="421">
                  <c:v>10139638061.566999</c:v>
                </c:pt>
                <c:pt idx="422">
                  <c:v>10140792095.132999</c:v>
                </c:pt>
                <c:pt idx="423">
                  <c:v>10141946128.700001</c:v>
                </c:pt>
                <c:pt idx="424">
                  <c:v>10143100162.267</c:v>
                </c:pt>
                <c:pt idx="425">
                  <c:v>10144254195.833</c:v>
                </c:pt>
                <c:pt idx="426">
                  <c:v>10145408229.4</c:v>
                </c:pt>
                <c:pt idx="427">
                  <c:v>10146562262.966999</c:v>
                </c:pt>
                <c:pt idx="428">
                  <c:v>10147716296.533001</c:v>
                </c:pt>
                <c:pt idx="429">
                  <c:v>10148870330.1</c:v>
                </c:pt>
                <c:pt idx="430">
                  <c:v>10150024363.667</c:v>
                </c:pt>
                <c:pt idx="431">
                  <c:v>10151178397.233</c:v>
                </c:pt>
                <c:pt idx="432">
                  <c:v>10152332430.799999</c:v>
                </c:pt>
                <c:pt idx="433">
                  <c:v>10153486464.367001</c:v>
                </c:pt>
                <c:pt idx="434">
                  <c:v>10154640497.933001</c:v>
                </c:pt>
                <c:pt idx="435">
                  <c:v>10155794531.5</c:v>
                </c:pt>
                <c:pt idx="436">
                  <c:v>10156948565.066999</c:v>
                </c:pt>
                <c:pt idx="437">
                  <c:v>10158102598.632999</c:v>
                </c:pt>
                <c:pt idx="438">
                  <c:v>10159256632.200001</c:v>
                </c:pt>
                <c:pt idx="439">
                  <c:v>10160410665.767</c:v>
                </c:pt>
                <c:pt idx="440">
                  <c:v>10161564699.333</c:v>
                </c:pt>
                <c:pt idx="441">
                  <c:v>10162718732.9</c:v>
                </c:pt>
                <c:pt idx="442">
                  <c:v>10163872766.466999</c:v>
                </c:pt>
                <c:pt idx="443">
                  <c:v>10165026800.033001</c:v>
                </c:pt>
                <c:pt idx="444">
                  <c:v>10166180833.6</c:v>
                </c:pt>
                <c:pt idx="445">
                  <c:v>10167334867.167</c:v>
                </c:pt>
                <c:pt idx="446">
                  <c:v>10168488900.733</c:v>
                </c:pt>
                <c:pt idx="447">
                  <c:v>10169642934.299999</c:v>
                </c:pt>
                <c:pt idx="448">
                  <c:v>10170796967.867001</c:v>
                </c:pt>
                <c:pt idx="449">
                  <c:v>10171951001.433001</c:v>
                </c:pt>
                <c:pt idx="450">
                  <c:v>10173105035</c:v>
                </c:pt>
                <c:pt idx="451">
                  <c:v>10174259068.566999</c:v>
                </c:pt>
                <c:pt idx="452">
                  <c:v>10175413102.132999</c:v>
                </c:pt>
                <c:pt idx="453">
                  <c:v>10176567135.700001</c:v>
                </c:pt>
                <c:pt idx="454">
                  <c:v>10177721169.267</c:v>
                </c:pt>
                <c:pt idx="455">
                  <c:v>10178875202.833</c:v>
                </c:pt>
                <c:pt idx="456">
                  <c:v>10180029236.4</c:v>
                </c:pt>
                <c:pt idx="457">
                  <c:v>10181183269.966999</c:v>
                </c:pt>
                <c:pt idx="458">
                  <c:v>10182337303.533001</c:v>
                </c:pt>
                <c:pt idx="459">
                  <c:v>10183491337.1</c:v>
                </c:pt>
                <c:pt idx="460">
                  <c:v>10184645370.667</c:v>
                </c:pt>
                <c:pt idx="461">
                  <c:v>10185799404.233</c:v>
                </c:pt>
                <c:pt idx="462">
                  <c:v>10186953437.799999</c:v>
                </c:pt>
                <c:pt idx="463">
                  <c:v>10188107471.367001</c:v>
                </c:pt>
                <c:pt idx="464">
                  <c:v>10189261504.933001</c:v>
                </c:pt>
                <c:pt idx="465">
                  <c:v>10190415538.5</c:v>
                </c:pt>
                <c:pt idx="466">
                  <c:v>10191569572.066999</c:v>
                </c:pt>
                <c:pt idx="467">
                  <c:v>10192723605.632999</c:v>
                </c:pt>
                <c:pt idx="468">
                  <c:v>10193877639.200001</c:v>
                </c:pt>
                <c:pt idx="469">
                  <c:v>10195031672.767</c:v>
                </c:pt>
                <c:pt idx="470">
                  <c:v>10196185706.333</c:v>
                </c:pt>
                <c:pt idx="471">
                  <c:v>10197339739.9</c:v>
                </c:pt>
                <c:pt idx="472">
                  <c:v>10198493773.466999</c:v>
                </c:pt>
                <c:pt idx="473">
                  <c:v>10199647807.033001</c:v>
                </c:pt>
                <c:pt idx="474">
                  <c:v>10200801840.6</c:v>
                </c:pt>
                <c:pt idx="475">
                  <c:v>10201955874.167</c:v>
                </c:pt>
                <c:pt idx="476">
                  <c:v>10203109907.733</c:v>
                </c:pt>
                <c:pt idx="477">
                  <c:v>10204263941.299999</c:v>
                </c:pt>
                <c:pt idx="478">
                  <c:v>10205417974.867001</c:v>
                </c:pt>
                <c:pt idx="479">
                  <c:v>10206572008.433001</c:v>
                </c:pt>
                <c:pt idx="480">
                  <c:v>10207726042</c:v>
                </c:pt>
                <c:pt idx="481">
                  <c:v>10208880075.566999</c:v>
                </c:pt>
                <c:pt idx="482">
                  <c:v>10210034109.132999</c:v>
                </c:pt>
                <c:pt idx="483">
                  <c:v>10211188142.700001</c:v>
                </c:pt>
                <c:pt idx="484">
                  <c:v>10212342176.267</c:v>
                </c:pt>
                <c:pt idx="485">
                  <c:v>10213496209.833</c:v>
                </c:pt>
                <c:pt idx="486">
                  <c:v>10214650243.4</c:v>
                </c:pt>
                <c:pt idx="487">
                  <c:v>10215804276.966999</c:v>
                </c:pt>
                <c:pt idx="488">
                  <c:v>10216958310.533001</c:v>
                </c:pt>
                <c:pt idx="489">
                  <c:v>10218112344.1</c:v>
                </c:pt>
                <c:pt idx="490">
                  <c:v>10219266377.667</c:v>
                </c:pt>
                <c:pt idx="491">
                  <c:v>10220420411.233</c:v>
                </c:pt>
                <c:pt idx="492">
                  <c:v>10221574444.799999</c:v>
                </c:pt>
                <c:pt idx="493">
                  <c:v>10222728478.367001</c:v>
                </c:pt>
                <c:pt idx="494">
                  <c:v>10223882511.933001</c:v>
                </c:pt>
                <c:pt idx="495">
                  <c:v>10225036545.5</c:v>
                </c:pt>
                <c:pt idx="496">
                  <c:v>10226190579.066999</c:v>
                </c:pt>
                <c:pt idx="497">
                  <c:v>10227344612.632999</c:v>
                </c:pt>
                <c:pt idx="498">
                  <c:v>10228498646.200001</c:v>
                </c:pt>
                <c:pt idx="499">
                  <c:v>10229652679.767</c:v>
                </c:pt>
                <c:pt idx="500">
                  <c:v>10230806713.333</c:v>
                </c:pt>
                <c:pt idx="501">
                  <c:v>10231960746.9</c:v>
                </c:pt>
                <c:pt idx="502">
                  <c:v>10233114780.466999</c:v>
                </c:pt>
                <c:pt idx="503">
                  <c:v>10234268814.033001</c:v>
                </c:pt>
                <c:pt idx="504">
                  <c:v>10235422847.6</c:v>
                </c:pt>
                <c:pt idx="505">
                  <c:v>10236576881.167</c:v>
                </c:pt>
                <c:pt idx="506">
                  <c:v>10237730914.733</c:v>
                </c:pt>
                <c:pt idx="507">
                  <c:v>10238884948.299999</c:v>
                </c:pt>
                <c:pt idx="508">
                  <c:v>10240038981.867001</c:v>
                </c:pt>
                <c:pt idx="509">
                  <c:v>10241193015.433001</c:v>
                </c:pt>
                <c:pt idx="510">
                  <c:v>10242347049</c:v>
                </c:pt>
                <c:pt idx="511">
                  <c:v>10243501082.566999</c:v>
                </c:pt>
                <c:pt idx="512">
                  <c:v>10244655116.132999</c:v>
                </c:pt>
                <c:pt idx="513">
                  <c:v>10245809149.700001</c:v>
                </c:pt>
                <c:pt idx="514">
                  <c:v>10246963183.267</c:v>
                </c:pt>
                <c:pt idx="515">
                  <c:v>10248117216.833</c:v>
                </c:pt>
                <c:pt idx="516">
                  <c:v>10249271250.4</c:v>
                </c:pt>
                <c:pt idx="517">
                  <c:v>10250425283.966999</c:v>
                </c:pt>
                <c:pt idx="518">
                  <c:v>10251579317.533001</c:v>
                </c:pt>
                <c:pt idx="519">
                  <c:v>10252733351.1</c:v>
                </c:pt>
                <c:pt idx="520">
                  <c:v>10253887384.667</c:v>
                </c:pt>
                <c:pt idx="521">
                  <c:v>10255041418.233</c:v>
                </c:pt>
                <c:pt idx="522">
                  <c:v>10256195451.799999</c:v>
                </c:pt>
                <c:pt idx="523">
                  <c:v>10257349485.367001</c:v>
                </c:pt>
                <c:pt idx="524">
                  <c:v>10258503518.933001</c:v>
                </c:pt>
                <c:pt idx="525">
                  <c:v>10259657552.5</c:v>
                </c:pt>
                <c:pt idx="526">
                  <c:v>10260811586.066999</c:v>
                </c:pt>
                <c:pt idx="527">
                  <c:v>10261965619.632999</c:v>
                </c:pt>
                <c:pt idx="528">
                  <c:v>10263119653.200001</c:v>
                </c:pt>
                <c:pt idx="529">
                  <c:v>10264273686.767</c:v>
                </c:pt>
                <c:pt idx="530">
                  <c:v>10265427720.333</c:v>
                </c:pt>
                <c:pt idx="531">
                  <c:v>10266581753.9</c:v>
                </c:pt>
                <c:pt idx="532">
                  <c:v>10267735787.466999</c:v>
                </c:pt>
                <c:pt idx="533">
                  <c:v>10268889821.033001</c:v>
                </c:pt>
                <c:pt idx="534">
                  <c:v>10270043854.6</c:v>
                </c:pt>
                <c:pt idx="535">
                  <c:v>10271197888.167</c:v>
                </c:pt>
                <c:pt idx="536">
                  <c:v>10272351921.733</c:v>
                </c:pt>
                <c:pt idx="537">
                  <c:v>10273505955.299999</c:v>
                </c:pt>
                <c:pt idx="538">
                  <c:v>10274659988.867001</c:v>
                </c:pt>
                <c:pt idx="539">
                  <c:v>10275814022.433001</c:v>
                </c:pt>
                <c:pt idx="540">
                  <c:v>10276968056</c:v>
                </c:pt>
                <c:pt idx="541">
                  <c:v>10278122089.566999</c:v>
                </c:pt>
                <c:pt idx="542">
                  <c:v>10279276123.132999</c:v>
                </c:pt>
                <c:pt idx="543">
                  <c:v>10280430156.700001</c:v>
                </c:pt>
                <c:pt idx="544">
                  <c:v>10281584190.267</c:v>
                </c:pt>
                <c:pt idx="545">
                  <c:v>10282738223.833</c:v>
                </c:pt>
                <c:pt idx="546">
                  <c:v>10283892257.4</c:v>
                </c:pt>
                <c:pt idx="547">
                  <c:v>10285046290.966999</c:v>
                </c:pt>
                <c:pt idx="548">
                  <c:v>10286200324.533001</c:v>
                </c:pt>
                <c:pt idx="549">
                  <c:v>10287354358.1</c:v>
                </c:pt>
                <c:pt idx="550">
                  <c:v>10288508391.667</c:v>
                </c:pt>
                <c:pt idx="551">
                  <c:v>10289662425.233</c:v>
                </c:pt>
                <c:pt idx="552">
                  <c:v>10290816458.799999</c:v>
                </c:pt>
                <c:pt idx="553">
                  <c:v>10291970492.367001</c:v>
                </c:pt>
                <c:pt idx="554">
                  <c:v>10293124525.933001</c:v>
                </c:pt>
                <c:pt idx="555">
                  <c:v>10294278559.5</c:v>
                </c:pt>
                <c:pt idx="556">
                  <c:v>10295432593.066999</c:v>
                </c:pt>
                <c:pt idx="557">
                  <c:v>10296586626.632999</c:v>
                </c:pt>
                <c:pt idx="558">
                  <c:v>10297740660.200001</c:v>
                </c:pt>
                <c:pt idx="559">
                  <c:v>10298894693.767</c:v>
                </c:pt>
                <c:pt idx="560">
                  <c:v>10300048727.333</c:v>
                </c:pt>
                <c:pt idx="561">
                  <c:v>10301202760.9</c:v>
                </c:pt>
                <c:pt idx="562">
                  <c:v>10302356794.466999</c:v>
                </c:pt>
                <c:pt idx="563">
                  <c:v>10303510828.033001</c:v>
                </c:pt>
                <c:pt idx="564">
                  <c:v>10304664861.6</c:v>
                </c:pt>
                <c:pt idx="565">
                  <c:v>10305818895.167</c:v>
                </c:pt>
                <c:pt idx="566">
                  <c:v>10306972928.733</c:v>
                </c:pt>
                <c:pt idx="567">
                  <c:v>10308126962.299999</c:v>
                </c:pt>
                <c:pt idx="568">
                  <c:v>10309280995.867001</c:v>
                </c:pt>
                <c:pt idx="569">
                  <c:v>10310435029.433001</c:v>
                </c:pt>
                <c:pt idx="570">
                  <c:v>10311589063</c:v>
                </c:pt>
                <c:pt idx="571">
                  <c:v>10312743096.566999</c:v>
                </c:pt>
                <c:pt idx="572">
                  <c:v>10313897130.132999</c:v>
                </c:pt>
                <c:pt idx="573">
                  <c:v>10315051163.700001</c:v>
                </c:pt>
                <c:pt idx="574">
                  <c:v>10316205197.267</c:v>
                </c:pt>
                <c:pt idx="575">
                  <c:v>10317359230.833</c:v>
                </c:pt>
                <c:pt idx="576">
                  <c:v>10318513264.4</c:v>
                </c:pt>
                <c:pt idx="577">
                  <c:v>10319667297.966999</c:v>
                </c:pt>
                <c:pt idx="578">
                  <c:v>10320821331.533001</c:v>
                </c:pt>
                <c:pt idx="579">
                  <c:v>10321975365.1</c:v>
                </c:pt>
                <c:pt idx="580">
                  <c:v>10323129398.667</c:v>
                </c:pt>
                <c:pt idx="581">
                  <c:v>10324283432.233</c:v>
                </c:pt>
                <c:pt idx="582">
                  <c:v>10325437465.799999</c:v>
                </c:pt>
                <c:pt idx="583">
                  <c:v>10326591499.367001</c:v>
                </c:pt>
                <c:pt idx="584">
                  <c:v>10327745532.933001</c:v>
                </c:pt>
                <c:pt idx="585">
                  <c:v>10328899566.5</c:v>
                </c:pt>
                <c:pt idx="586">
                  <c:v>10330053600.066999</c:v>
                </c:pt>
                <c:pt idx="587">
                  <c:v>10331207633.632999</c:v>
                </c:pt>
                <c:pt idx="588">
                  <c:v>10332361667.200001</c:v>
                </c:pt>
                <c:pt idx="589">
                  <c:v>10333515700.767</c:v>
                </c:pt>
                <c:pt idx="590">
                  <c:v>10334669734.333</c:v>
                </c:pt>
                <c:pt idx="591">
                  <c:v>10335823767.9</c:v>
                </c:pt>
                <c:pt idx="592">
                  <c:v>10336977801.466999</c:v>
                </c:pt>
                <c:pt idx="593">
                  <c:v>10338131835.033001</c:v>
                </c:pt>
                <c:pt idx="594">
                  <c:v>10339285868.6</c:v>
                </c:pt>
                <c:pt idx="595">
                  <c:v>10340439902.167</c:v>
                </c:pt>
                <c:pt idx="596">
                  <c:v>10341593935.733</c:v>
                </c:pt>
                <c:pt idx="597">
                  <c:v>10342747969.299999</c:v>
                </c:pt>
                <c:pt idx="598">
                  <c:v>10343902002.867001</c:v>
                </c:pt>
                <c:pt idx="599">
                  <c:v>10345056036.433001</c:v>
                </c:pt>
                <c:pt idx="600">
                  <c:v>10346210070</c:v>
                </c:pt>
              </c:numCache>
            </c:numRef>
          </c:xVal>
          <c:yVal>
            <c:numRef>
              <c:f>'Unshifted Signal'!$B$16:$B$616</c:f>
              <c:numCache>
                <c:formatCode>0.00E+00</c:formatCode>
                <c:ptCount val="601"/>
                <c:pt idx="0">
                  <c:v>-85.941999999999993</c:v>
                </c:pt>
                <c:pt idx="1">
                  <c:v>-105.321</c:v>
                </c:pt>
                <c:pt idx="2">
                  <c:v>-85.05</c:v>
                </c:pt>
                <c:pt idx="3">
                  <c:v>-101.31399999999999</c:v>
                </c:pt>
                <c:pt idx="4">
                  <c:v>-85.162999999999997</c:v>
                </c:pt>
                <c:pt idx="5">
                  <c:v>-108.056</c:v>
                </c:pt>
                <c:pt idx="6">
                  <c:v>-83.022999999999996</c:v>
                </c:pt>
                <c:pt idx="7">
                  <c:v>-108.82899999999999</c:v>
                </c:pt>
                <c:pt idx="8">
                  <c:v>-84.209000000000003</c:v>
                </c:pt>
                <c:pt idx="9">
                  <c:v>-111.86199999999999</c:v>
                </c:pt>
                <c:pt idx="10">
                  <c:v>-84.787000000000006</c:v>
                </c:pt>
                <c:pt idx="11">
                  <c:v>-112.693</c:v>
                </c:pt>
                <c:pt idx="12">
                  <c:v>-85.186000000000007</c:v>
                </c:pt>
                <c:pt idx="13">
                  <c:v>-106.488</c:v>
                </c:pt>
                <c:pt idx="14">
                  <c:v>-83.45</c:v>
                </c:pt>
                <c:pt idx="15">
                  <c:v>-108.15300000000001</c:v>
                </c:pt>
                <c:pt idx="16">
                  <c:v>-86.355000000000004</c:v>
                </c:pt>
                <c:pt idx="17">
                  <c:v>-105.79</c:v>
                </c:pt>
                <c:pt idx="18">
                  <c:v>-87.111000000000004</c:v>
                </c:pt>
                <c:pt idx="19">
                  <c:v>-109.208</c:v>
                </c:pt>
                <c:pt idx="20">
                  <c:v>-84.585999999999999</c:v>
                </c:pt>
                <c:pt idx="21">
                  <c:v>-107.53100000000001</c:v>
                </c:pt>
                <c:pt idx="22">
                  <c:v>-83.915999999999997</c:v>
                </c:pt>
                <c:pt idx="23">
                  <c:v>-112.301</c:v>
                </c:pt>
                <c:pt idx="24">
                  <c:v>-85.048000000000002</c:v>
                </c:pt>
                <c:pt idx="25">
                  <c:v>-105.312</c:v>
                </c:pt>
                <c:pt idx="26">
                  <c:v>-85.355000000000004</c:v>
                </c:pt>
                <c:pt idx="27">
                  <c:v>-105.624</c:v>
                </c:pt>
                <c:pt idx="28">
                  <c:v>-83.65</c:v>
                </c:pt>
                <c:pt idx="29">
                  <c:v>-109.953</c:v>
                </c:pt>
                <c:pt idx="30">
                  <c:v>-85.75</c:v>
                </c:pt>
                <c:pt idx="31">
                  <c:v>-105.015</c:v>
                </c:pt>
                <c:pt idx="32">
                  <c:v>-85.055999999999997</c:v>
                </c:pt>
                <c:pt idx="33">
                  <c:v>-113.18899999999999</c:v>
                </c:pt>
                <c:pt idx="34">
                  <c:v>-85.703000000000003</c:v>
                </c:pt>
                <c:pt idx="35">
                  <c:v>-105.31699999999999</c:v>
                </c:pt>
                <c:pt idx="36">
                  <c:v>-86.712000000000003</c:v>
                </c:pt>
                <c:pt idx="37">
                  <c:v>-113.342</c:v>
                </c:pt>
                <c:pt idx="38">
                  <c:v>-86.938999999999993</c:v>
                </c:pt>
                <c:pt idx="39">
                  <c:v>-108.24299999999999</c:v>
                </c:pt>
                <c:pt idx="40">
                  <c:v>-86.316999999999993</c:v>
                </c:pt>
                <c:pt idx="41">
                  <c:v>-102.70399999999999</c:v>
                </c:pt>
                <c:pt idx="42">
                  <c:v>-85.022999999999996</c:v>
                </c:pt>
                <c:pt idx="43">
                  <c:v>-108.15</c:v>
                </c:pt>
                <c:pt idx="44">
                  <c:v>-84.834000000000003</c:v>
                </c:pt>
                <c:pt idx="45">
                  <c:v>-104.64400000000001</c:v>
                </c:pt>
                <c:pt idx="46">
                  <c:v>-84.097999999999999</c:v>
                </c:pt>
                <c:pt idx="47">
                  <c:v>-107.246</c:v>
                </c:pt>
                <c:pt idx="48">
                  <c:v>-84.944999999999993</c:v>
                </c:pt>
                <c:pt idx="49">
                  <c:v>-107.333</c:v>
                </c:pt>
                <c:pt idx="50">
                  <c:v>-84.180999999999997</c:v>
                </c:pt>
                <c:pt idx="51">
                  <c:v>-109.44</c:v>
                </c:pt>
                <c:pt idx="52">
                  <c:v>-83.263000000000005</c:v>
                </c:pt>
                <c:pt idx="53">
                  <c:v>-106.83499999999999</c:v>
                </c:pt>
                <c:pt idx="54">
                  <c:v>-85.081999999999994</c:v>
                </c:pt>
                <c:pt idx="55">
                  <c:v>-110.773</c:v>
                </c:pt>
                <c:pt idx="56">
                  <c:v>-85.875</c:v>
                </c:pt>
                <c:pt idx="57">
                  <c:v>-111.643</c:v>
                </c:pt>
                <c:pt idx="58">
                  <c:v>-85.238</c:v>
                </c:pt>
                <c:pt idx="59">
                  <c:v>-102.61499999999999</c:v>
                </c:pt>
                <c:pt idx="60">
                  <c:v>-86.12</c:v>
                </c:pt>
                <c:pt idx="61">
                  <c:v>-109.05</c:v>
                </c:pt>
                <c:pt idx="62">
                  <c:v>-85.650999999999996</c:v>
                </c:pt>
                <c:pt idx="63">
                  <c:v>-112.988</c:v>
                </c:pt>
                <c:pt idx="64">
                  <c:v>-86.918000000000006</c:v>
                </c:pt>
                <c:pt idx="65">
                  <c:v>-107.319</c:v>
                </c:pt>
                <c:pt idx="66">
                  <c:v>-85.385999999999996</c:v>
                </c:pt>
                <c:pt idx="67">
                  <c:v>-110.58</c:v>
                </c:pt>
                <c:pt idx="68">
                  <c:v>-85.54</c:v>
                </c:pt>
                <c:pt idx="69">
                  <c:v>-106.51300000000001</c:v>
                </c:pt>
                <c:pt idx="70">
                  <c:v>-85.33</c:v>
                </c:pt>
                <c:pt idx="71">
                  <c:v>-107.998</c:v>
                </c:pt>
                <c:pt idx="72">
                  <c:v>-85.15</c:v>
                </c:pt>
                <c:pt idx="73">
                  <c:v>-111.639</c:v>
                </c:pt>
                <c:pt idx="74">
                  <c:v>-83.692999999999998</c:v>
                </c:pt>
                <c:pt idx="75">
                  <c:v>-106.48099999999999</c:v>
                </c:pt>
                <c:pt idx="76">
                  <c:v>-85.501000000000005</c:v>
                </c:pt>
                <c:pt idx="77">
                  <c:v>-109.92</c:v>
                </c:pt>
                <c:pt idx="78">
                  <c:v>-86.516000000000005</c:v>
                </c:pt>
                <c:pt idx="79">
                  <c:v>-104.809</c:v>
                </c:pt>
                <c:pt idx="80">
                  <c:v>-83.840999999999994</c:v>
                </c:pt>
                <c:pt idx="81">
                  <c:v>-106.223</c:v>
                </c:pt>
                <c:pt idx="82">
                  <c:v>-82.248000000000005</c:v>
                </c:pt>
                <c:pt idx="83">
                  <c:v>-107.05200000000001</c:v>
                </c:pt>
                <c:pt idx="84">
                  <c:v>-86.207999999999998</c:v>
                </c:pt>
                <c:pt idx="85">
                  <c:v>-110.54</c:v>
                </c:pt>
                <c:pt idx="86">
                  <c:v>-82.326999999999998</c:v>
                </c:pt>
                <c:pt idx="87">
                  <c:v>-108.16</c:v>
                </c:pt>
                <c:pt idx="88">
                  <c:v>-85.977999999999994</c:v>
                </c:pt>
                <c:pt idx="89">
                  <c:v>-101.041</c:v>
                </c:pt>
                <c:pt idx="90">
                  <c:v>-86.808000000000007</c:v>
                </c:pt>
                <c:pt idx="91">
                  <c:v>-105.92400000000001</c:v>
                </c:pt>
                <c:pt idx="92">
                  <c:v>-84.367000000000004</c:v>
                </c:pt>
                <c:pt idx="93">
                  <c:v>-104.97799999999999</c:v>
                </c:pt>
                <c:pt idx="94">
                  <c:v>-83.465000000000003</c:v>
                </c:pt>
                <c:pt idx="95">
                  <c:v>-107.063</c:v>
                </c:pt>
                <c:pt idx="96">
                  <c:v>-85.427000000000007</c:v>
                </c:pt>
                <c:pt idx="97">
                  <c:v>-105.512</c:v>
                </c:pt>
                <c:pt idx="98">
                  <c:v>-84.033000000000001</c:v>
                </c:pt>
                <c:pt idx="99">
                  <c:v>-107.31399999999999</c:v>
                </c:pt>
                <c:pt idx="100">
                  <c:v>-86.686000000000007</c:v>
                </c:pt>
                <c:pt idx="101">
                  <c:v>-106.736</c:v>
                </c:pt>
                <c:pt idx="102">
                  <c:v>-85.59</c:v>
                </c:pt>
                <c:pt idx="103">
                  <c:v>-106.479</c:v>
                </c:pt>
                <c:pt idx="104">
                  <c:v>-84.259</c:v>
                </c:pt>
                <c:pt idx="105">
                  <c:v>-110.666</c:v>
                </c:pt>
                <c:pt idx="106">
                  <c:v>-83.88</c:v>
                </c:pt>
                <c:pt idx="107">
                  <c:v>-108.379</c:v>
                </c:pt>
                <c:pt idx="108">
                  <c:v>-82.100999999999999</c:v>
                </c:pt>
                <c:pt idx="109">
                  <c:v>-103.212</c:v>
                </c:pt>
                <c:pt idx="110">
                  <c:v>-86.918999999999997</c:v>
                </c:pt>
                <c:pt idx="111">
                  <c:v>-106.288</c:v>
                </c:pt>
                <c:pt idx="112">
                  <c:v>-84.213999999999999</c:v>
                </c:pt>
                <c:pt idx="113">
                  <c:v>-98.58</c:v>
                </c:pt>
                <c:pt idx="114">
                  <c:v>-85.406000000000006</c:v>
                </c:pt>
                <c:pt idx="115">
                  <c:v>-108.46</c:v>
                </c:pt>
                <c:pt idx="116">
                  <c:v>-86.394999999999996</c:v>
                </c:pt>
                <c:pt idx="117">
                  <c:v>-109.631</c:v>
                </c:pt>
                <c:pt idx="118">
                  <c:v>-85.8</c:v>
                </c:pt>
                <c:pt idx="119">
                  <c:v>-102.596</c:v>
                </c:pt>
                <c:pt idx="120">
                  <c:v>-84.040999999999997</c:v>
                </c:pt>
                <c:pt idx="121">
                  <c:v>-106.732</c:v>
                </c:pt>
                <c:pt idx="122">
                  <c:v>-84.04</c:v>
                </c:pt>
                <c:pt idx="123">
                  <c:v>-105.217</c:v>
                </c:pt>
                <c:pt idx="124">
                  <c:v>-86.8</c:v>
                </c:pt>
                <c:pt idx="125">
                  <c:v>-109.372</c:v>
                </c:pt>
                <c:pt idx="126">
                  <c:v>-85.644000000000005</c:v>
                </c:pt>
                <c:pt idx="127">
                  <c:v>-105.298</c:v>
                </c:pt>
                <c:pt idx="128">
                  <c:v>-84.284999999999997</c:v>
                </c:pt>
                <c:pt idx="129">
                  <c:v>-107.66800000000001</c:v>
                </c:pt>
                <c:pt idx="130">
                  <c:v>-84.027000000000001</c:v>
                </c:pt>
                <c:pt idx="131">
                  <c:v>-105.559</c:v>
                </c:pt>
                <c:pt idx="132">
                  <c:v>-87.522999999999996</c:v>
                </c:pt>
                <c:pt idx="133">
                  <c:v>-113.771</c:v>
                </c:pt>
                <c:pt idx="134">
                  <c:v>-86.114000000000004</c:v>
                </c:pt>
                <c:pt idx="135">
                  <c:v>-109.226</c:v>
                </c:pt>
                <c:pt idx="136">
                  <c:v>-86.295000000000002</c:v>
                </c:pt>
                <c:pt idx="137">
                  <c:v>-111.108</c:v>
                </c:pt>
                <c:pt idx="138">
                  <c:v>-82.83</c:v>
                </c:pt>
                <c:pt idx="139">
                  <c:v>-115.84399999999999</c:v>
                </c:pt>
                <c:pt idx="140">
                  <c:v>-85.697999999999993</c:v>
                </c:pt>
                <c:pt idx="141">
                  <c:v>-110.84399999999999</c:v>
                </c:pt>
                <c:pt idx="142">
                  <c:v>-84.778999999999996</c:v>
                </c:pt>
                <c:pt idx="143">
                  <c:v>-105.708</c:v>
                </c:pt>
                <c:pt idx="144">
                  <c:v>-86.382999999999996</c:v>
                </c:pt>
                <c:pt idx="145">
                  <c:v>-108.883</c:v>
                </c:pt>
                <c:pt idx="146">
                  <c:v>-84.661000000000001</c:v>
                </c:pt>
                <c:pt idx="147">
                  <c:v>-101.384</c:v>
                </c:pt>
                <c:pt idx="148">
                  <c:v>-85.375</c:v>
                </c:pt>
                <c:pt idx="149">
                  <c:v>-110.96299999999999</c:v>
                </c:pt>
                <c:pt idx="150">
                  <c:v>-87.314999999999998</c:v>
                </c:pt>
                <c:pt idx="151">
                  <c:v>-104.715</c:v>
                </c:pt>
                <c:pt idx="152">
                  <c:v>-85.97</c:v>
                </c:pt>
                <c:pt idx="153">
                  <c:v>-102.23399999999999</c:v>
                </c:pt>
                <c:pt idx="154">
                  <c:v>-85.700999999999993</c:v>
                </c:pt>
                <c:pt idx="155">
                  <c:v>-103.73099999999999</c:v>
                </c:pt>
                <c:pt idx="156">
                  <c:v>-84.741</c:v>
                </c:pt>
                <c:pt idx="157">
                  <c:v>-111.9</c:v>
                </c:pt>
                <c:pt idx="158">
                  <c:v>-84.262</c:v>
                </c:pt>
                <c:pt idx="159">
                  <c:v>-110.11</c:v>
                </c:pt>
                <c:pt idx="160">
                  <c:v>-84.415999999999997</c:v>
                </c:pt>
                <c:pt idx="161">
                  <c:v>-107.306</c:v>
                </c:pt>
                <c:pt idx="162">
                  <c:v>-84.716999999999999</c:v>
                </c:pt>
                <c:pt idx="163">
                  <c:v>-110.08199999999999</c:v>
                </c:pt>
                <c:pt idx="164">
                  <c:v>-85.938999999999993</c:v>
                </c:pt>
                <c:pt idx="165">
                  <c:v>-100.586</c:v>
                </c:pt>
                <c:pt idx="166">
                  <c:v>-83.656999999999996</c:v>
                </c:pt>
                <c:pt idx="167">
                  <c:v>-103.759</c:v>
                </c:pt>
                <c:pt idx="168">
                  <c:v>-85.977999999999994</c:v>
                </c:pt>
                <c:pt idx="169">
                  <c:v>-107.90300000000001</c:v>
                </c:pt>
                <c:pt idx="170">
                  <c:v>-85.756</c:v>
                </c:pt>
                <c:pt idx="171">
                  <c:v>-101.879</c:v>
                </c:pt>
                <c:pt idx="172">
                  <c:v>-84.703999999999994</c:v>
                </c:pt>
                <c:pt idx="173">
                  <c:v>-113.43600000000001</c:v>
                </c:pt>
                <c:pt idx="174">
                  <c:v>-85.903999999999996</c:v>
                </c:pt>
                <c:pt idx="175">
                  <c:v>-111.20099999999999</c:v>
                </c:pt>
                <c:pt idx="176">
                  <c:v>-86.033000000000001</c:v>
                </c:pt>
                <c:pt idx="177">
                  <c:v>-102.239</c:v>
                </c:pt>
                <c:pt idx="178">
                  <c:v>-85.638000000000005</c:v>
                </c:pt>
                <c:pt idx="179">
                  <c:v>-109.014</c:v>
                </c:pt>
                <c:pt idx="180">
                  <c:v>-86.563999999999993</c:v>
                </c:pt>
                <c:pt idx="181">
                  <c:v>-107.113</c:v>
                </c:pt>
                <c:pt idx="182">
                  <c:v>-86.408000000000001</c:v>
                </c:pt>
                <c:pt idx="183">
                  <c:v>-103.571</c:v>
                </c:pt>
                <c:pt idx="184">
                  <c:v>-85.414000000000001</c:v>
                </c:pt>
                <c:pt idx="185">
                  <c:v>-102.82599999999999</c:v>
                </c:pt>
                <c:pt idx="186">
                  <c:v>-85.724000000000004</c:v>
                </c:pt>
                <c:pt idx="187">
                  <c:v>-106.17700000000001</c:v>
                </c:pt>
                <c:pt idx="188">
                  <c:v>-86.096000000000004</c:v>
                </c:pt>
                <c:pt idx="189">
                  <c:v>-105.559</c:v>
                </c:pt>
                <c:pt idx="190">
                  <c:v>-84.441000000000003</c:v>
                </c:pt>
                <c:pt idx="191">
                  <c:v>-104.5</c:v>
                </c:pt>
                <c:pt idx="192">
                  <c:v>-84.948999999999998</c:v>
                </c:pt>
                <c:pt idx="193">
                  <c:v>-112.77800000000001</c:v>
                </c:pt>
                <c:pt idx="194">
                  <c:v>-85.177999999999997</c:v>
                </c:pt>
                <c:pt idx="195">
                  <c:v>-111.06699999999999</c:v>
                </c:pt>
                <c:pt idx="196">
                  <c:v>-84.912999999999997</c:v>
                </c:pt>
                <c:pt idx="197">
                  <c:v>-110.324</c:v>
                </c:pt>
                <c:pt idx="198">
                  <c:v>-87.290999999999997</c:v>
                </c:pt>
                <c:pt idx="199">
                  <c:v>-96.106999999999999</c:v>
                </c:pt>
                <c:pt idx="200">
                  <c:v>-83.683000000000007</c:v>
                </c:pt>
                <c:pt idx="201">
                  <c:v>-104.104</c:v>
                </c:pt>
                <c:pt idx="202">
                  <c:v>-86.137</c:v>
                </c:pt>
                <c:pt idx="203">
                  <c:v>-112.227</c:v>
                </c:pt>
                <c:pt idx="204">
                  <c:v>-83.638999999999996</c:v>
                </c:pt>
                <c:pt idx="205">
                  <c:v>-105.288</c:v>
                </c:pt>
                <c:pt idx="206">
                  <c:v>-83.900999999999996</c:v>
                </c:pt>
                <c:pt idx="207">
                  <c:v>-107.271</c:v>
                </c:pt>
                <c:pt idx="208">
                  <c:v>-87.352000000000004</c:v>
                </c:pt>
                <c:pt idx="209">
                  <c:v>-104.176</c:v>
                </c:pt>
                <c:pt idx="210">
                  <c:v>-86.212000000000003</c:v>
                </c:pt>
                <c:pt idx="211">
                  <c:v>-103.91200000000001</c:v>
                </c:pt>
                <c:pt idx="212">
                  <c:v>-85.745999999999995</c:v>
                </c:pt>
                <c:pt idx="213">
                  <c:v>-115.845</c:v>
                </c:pt>
                <c:pt idx="214">
                  <c:v>-86.251999999999995</c:v>
                </c:pt>
                <c:pt idx="215">
                  <c:v>-111.661</c:v>
                </c:pt>
                <c:pt idx="216">
                  <c:v>-86.32</c:v>
                </c:pt>
                <c:pt idx="217">
                  <c:v>-107.29900000000001</c:v>
                </c:pt>
                <c:pt idx="218">
                  <c:v>-85.201999999999998</c:v>
                </c:pt>
                <c:pt idx="219">
                  <c:v>-104.554</c:v>
                </c:pt>
                <c:pt idx="220">
                  <c:v>-85.647999999999996</c:v>
                </c:pt>
                <c:pt idx="221">
                  <c:v>-106.259</c:v>
                </c:pt>
                <c:pt idx="222">
                  <c:v>-83.525000000000006</c:v>
                </c:pt>
                <c:pt idx="223">
                  <c:v>-105.611</c:v>
                </c:pt>
                <c:pt idx="224">
                  <c:v>-84.722999999999999</c:v>
                </c:pt>
                <c:pt idx="225">
                  <c:v>-106.27</c:v>
                </c:pt>
                <c:pt idx="226">
                  <c:v>-85.447000000000003</c:v>
                </c:pt>
                <c:pt idx="227">
                  <c:v>-107.133</c:v>
                </c:pt>
                <c:pt idx="228">
                  <c:v>-84.673000000000002</c:v>
                </c:pt>
                <c:pt idx="229">
                  <c:v>-111.571</c:v>
                </c:pt>
                <c:pt idx="230">
                  <c:v>-84.073999999999998</c:v>
                </c:pt>
                <c:pt idx="231">
                  <c:v>-110.60899999999999</c:v>
                </c:pt>
                <c:pt idx="232">
                  <c:v>-85.296999999999997</c:v>
                </c:pt>
                <c:pt idx="233">
                  <c:v>-108.705</c:v>
                </c:pt>
                <c:pt idx="234">
                  <c:v>-85.221000000000004</c:v>
                </c:pt>
                <c:pt idx="235">
                  <c:v>-109.14100000000001</c:v>
                </c:pt>
                <c:pt idx="236">
                  <c:v>-83.712999999999994</c:v>
                </c:pt>
                <c:pt idx="237">
                  <c:v>-108.312</c:v>
                </c:pt>
                <c:pt idx="238">
                  <c:v>-85.82</c:v>
                </c:pt>
                <c:pt idx="239">
                  <c:v>-103.851</c:v>
                </c:pt>
                <c:pt idx="240">
                  <c:v>-85.159000000000006</c:v>
                </c:pt>
                <c:pt idx="241">
                  <c:v>-105.55</c:v>
                </c:pt>
                <c:pt idx="242">
                  <c:v>-85.137</c:v>
                </c:pt>
                <c:pt idx="243">
                  <c:v>-109.72199999999999</c:v>
                </c:pt>
                <c:pt idx="244">
                  <c:v>-86.256</c:v>
                </c:pt>
                <c:pt idx="245">
                  <c:v>-109.258</c:v>
                </c:pt>
                <c:pt idx="246">
                  <c:v>-85.001999999999995</c:v>
                </c:pt>
                <c:pt idx="247">
                  <c:v>-109.048</c:v>
                </c:pt>
                <c:pt idx="248">
                  <c:v>-83.864000000000004</c:v>
                </c:pt>
                <c:pt idx="249">
                  <c:v>-113.536</c:v>
                </c:pt>
                <c:pt idx="250">
                  <c:v>-86.177000000000007</c:v>
                </c:pt>
                <c:pt idx="251">
                  <c:v>-106.021</c:v>
                </c:pt>
                <c:pt idx="252">
                  <c:v>-86.168999999999997</c:v>
                </c:pt>
                <c:pt idx="253">
                  <c:v>-107.45</c:v>
                </c:pt>
                <c:pt idx="254">
                  <c:v>-86.093999999999994</c:v>
                </c:pt>
                <c:pt idx="255">
                  <c:v>-104.861</c:v>
                </c:pt>
                <c:pt idx="256">
                  <c:v>-84.581000000000003</c:v>
                </c:pt>
                <c:pt idx="257">
                  <c:v>-110.604</c:v>
                </c:pt>
                <c:pt idx="258">
                  <c:v>-84.320999999999998</c:v>
                </c:pt>
                <c:pt idx="259">
                  <c:v>-103.65600000000001</c:v>
                </c:pt>
                <c:pt idx="260">
                  <c:v>-82.896000000000001</c:v>
                </c:pt>
                <c:pt idx="261">
                  <c:v>-102.07599999999999</c:v>
                </c:pt>
                <c:pt idx="262">
                  <c:v>-85.495000000000005</c:v>
                </c:pt>
                <c:pt idx="263">
                  <c:v>-104.117</c:v>
                </c:pt>
                <c:pt idx="264">
                  <c:v>-83.287000000000006</c:v>
                </c:pt>
                <c:pt idx="265">
                  <c:v>-104.199</c:v>
                </c:pt>
                <c:pt idx="266">
                  <c:v>-85.606999999999999</c:v>
                </c:pt>
                <c:pt idx="267">
                  <c:v>-104.426</c:v>
                </c:pt>
                <c:pt idx="268">
                  <c:v>-84.869</c:v>
                </c:pt>
                <c:pt idx="269">
                  <c:v>-107.401</c:v>
                </c:pt>
                <c:pt idx="270">
                  <c:v>-85.539000000000001</c:v>
                </c:pt>
                <c:pt idx="271">
                  <c:v>-112.458</c:v>
                </c:pt>
                <c:pt idx="272">
                  <c:v>-84.9</c:v>
                </c:pt>
                <c:pt idx="273">
                  <c:v>-106.303</c:v>
                </c:pt>
                <c:pt idx="274">
                  <c:v>-83.850999999999999</c:v>
                </c:pt>
                <c:pt idx="275">
                  <c:v>-102.791</c:v>
                </c:pt>
                <c:pt idx="276">
                  <c:v>-85.042000000000002</c:v>
                </c:pt>
                <c:pt idx="277">
                  <c:v>-114.04600000000001</c:v>
                </c:pt>
                <c:pt idx="278">
                  <c:v>-87.325000000000003</c:v>
                </c:pt>
                <c:pt idx="279">
                  <c:v>-101.711</c:v>
                </c:pt>
                <c:pt idx="280">
                  <c:v>-84.480999999999995</c:v>
                </c:pt>
                <c:pt idx="281">
                  <c:v>-109.161</c:v>
                </c:pt>
                <c:pt idx="282">
                  <c:v>-86.411000000000001</c:v>
                </c:pt>
                <c:pt idx="283">
                  <c:v>-115.667</c:v>
                </c:pt>
                <c:pt idx="284">
                  <c:v>-86.659000000000006</c:v>
                </c:pt>
                <c:pt idx="285">
                  <c:v>-104.69199999999999</c:v>
                </c:pt>
                <c:pt idx="286">
                  <c:v>-84.399000000000001</c:v>
                </c:pt>
                <c:pt idx="287">
                  <c:v>-107.47</c:v>
                </c:pt>
                <c:pt idx="288">
                  <c:v>-85.828999999999994</c:v>
                </c:pt>
                <c:pt idx="289">
                  <c:v>-107.247</c:v>
                </c:pt>
                <c:pt idx="290">
                  <c:v>-83.585999999999999</c:v>
                </c:pt>
                <c:pt idx="291">
                  <c:v>-104.53100000000001</c:v>
                </c:pt>
                <c:pt idx="292">
                  <c:v>-85.293000000000006</c:v>
                </c:pt>
                <c:pt idx="293">
                  <c:v>-105.691</c:v>
                </c:pt>
                <c:pt idx="294">
                  <c:v>-85.135999999999996</c:v>
                </c:pt>
                <c:pt idx="295">
                  <c:v>-103.756</c:v>
                </c:pt>
                <c:pt idx="296">
                  <c:v>-83.850999999999999</c:v>
                </c:pt>
                <c:pt idx="297">
                  <c:v>-105.712</c:v>
                </c:pt>
                <c:pt idx="298">
                  <c:v>-84.152000000000001</c:v>
                </c:pt>
                <c:pt idx="299">
                  <c:v>-106.896</c:v>
                </c:pt>
                <c:pt idx="300">
                  <c:v>-45.603000000000002</c:v>
                </c:pt>
                <c:pt idx="301">
                  <c:v>-111.51600000000001</c:v>
                </c:pt>
                <c:pt idx="302">
                  <c:v>-85.747</c:v>
                </c:pt>
                <c:pt idx="303">
                  <c:v>-108.559</c:v>
                </c:pt>
                <c:pt idx="304">
                  <c:v>-85.409000000000006</c:v>
                </c:pt>
                <c:pt idx="305">
                  <c:v>-110.98399999999999</c:v>
                </c:pt>
                <c:pt idx="306">
                  <c:v>-84.105000000000004</c:v>
                </c:pt>
                <c:pt idx="307">
                  <c:v>-103.88</c:v>
                </c:pt>
                <c:pt idx="308">
                  <c:v>-85.388999999999996</c:v>
                </c:pt>
                <c:pt idx="309">
                  <c:v>-111.86</c:v>
                </c:pt>
                <c:pt idx="310">
                  <c:v>-84.911000000000001</c:v>
                </c:pt>
                <c:pt idx="311">
                  <c:v>-112.176</c:v>
                </c:pt>
                <c:pt idx="312">
                  <c:v>-86.082999999999998</c:v>
                </c:pt>
                <c:pt idx="313">
                  <c:v>-103.53100000000001</c:v>
                </c:pt>
                <c:pt idx="314">
                  <c:v>-86.415999999999997</c:v>
                </c:pt>
                <c:pt idx="315">
                  <c:v>-103.717</c:v>
                </c:pt>
                <c:pt idx="316">
                  <c:v>-83.516999999999996</c:v>
                </c:pt>
                <c:pt idx="317">
                  <c:v>-108.56100000000001</c:v>
                </c:pt>
                <c:pt idx="318">
                  <c:v>-85.584999999999994</c:v>
                </c:pt>
                <c:pt idx="319">
                  <c:v>-107.533</c:v>
                </c:pt>
                <c:pt idx="320">
                  <c:v>-84.465000000000003</c:v>
                </c:pt>
                <c:pt idx="321">
                  <c:v>-104.021</c:v>
                </c:pt>
                <c:pt idx="322">
                  <c:v>-85.376999999999995</c:v>
                </c:pt>
                <c:pt idx="323">
                  <c:v>-103.824</c:v>
                </c:pt>
                <c:pt idx="324">
                  <c:v>-85.048000000000002</c:v>
                </c:pt>
                <c:pt idx="325">
                  <c:v>-107.572</c:v>
                </c:pt>
                <c:pt idx="326">
                  <c:v>-82.903000000000006</c:v>
                </c:pt>
                <c:pt idx="327">
                  <c:v>-106.09699999999999</c:v>
                </c:pt>
                <c:pt idx="328">
                  <c:v>-82.457999999999998</c:v>
                </c:pt>
                <c:pt idx="329">
                  <c:v>-108.30200000000001</c:v>
                </c:pt>
                <c:pt idx="330">
                  <c:v>-85.078999999999994</c:v>
                </c:pt>
                <c:pt idx="331">
                  <c:v>-108.29</c:v>
                </c:pt>
                <c:pt idx="332">
                  <c:v>-84.432000000000002</c:v>
                </c:pt>
                <c:pt idx="333">
                  <c:v>-103.771</c:v>
                </c:pt>
                <c:pt idx="334">
                  <c:v>-85.034000000000006</c:v>
                </c:pt>
                <c:pt idx="335">
                  <c:v>-110.13500000000001</c:v>
                </c:pt>
                <c:pt idx="336">
                  <c:v>-83.027000000000001</c:v>
                </c:pt>
                <c:pt idx="337">
                  <c:v>-105.155</c:v>
                </c:pt>
                <c:pt idx="338">
                  <c:v>-85.361000000000004</c:v>
                </c:pt>
                <c:pt idx="339">
                  <c:v>-108.441</c:v>
                </c:pt>
                <c:pt idx="340">
                  <c:v>-86.242999999999995</c:v>
                </c:pt>
                <c:pt idx="341">
                  <c:v>-104.256</c:v>
                </c:pt>
                <c:pt idx="342">
                  <c:v>-83.953999999999994</c:v>
                </c:pt>
                <c:pt idx="343">
                  <c:v>-101.04900000000001</c:v>
                </c:pt>
                <c:pt idx="344">
                  <c:v>-84.22</c:v>
                </c:pt>
                <c:pt idx="345">
                  <c:v>-102.95399999999999</c:v>
                </c:pt>
                <c:pt idx="346">
                  <c:v>-83.397000000000006</c:v>
                </c:pt>
                <c:pt idx="347">
                  <c:v>-104.57599999999999</c:v>
                </c:pt>
                <c:pt idx="348">
                  <c:v>-84.956999999999994</c:v>
                </c:pt>
                <c:pt idx="349">
                  <c:v>-102.834</c:v>
                </c:pt>
                <c:pt idx="350">
                  <c:v>-83.747</c:v>
                </c:pt>
                <c:pt idx="351">
                  <c:v>-105.355</c:v>
                </c:pt>
                <c:pt idx="352">
                  <c:v>-85.995000000000005</c:v>
                </c:pt>
                <c:pt idx="353">
                  <c:v>-108.76300000000001</c:v>
                </c:pt>
                <c:pt idx="354">
                  <c:v>-84.951999999999998</c:v>
                </c:pt>
                <c:pt idx="355">
                  <c:v>-102.22199999999999</c:v>
                </c:pt>
                <c:pt idx="356">
                  <c:v>-84.176000000000002</c:v>
                </c:pt>
                <c:pt idx="357">
                  <c:v>-105.557</c:v>
                </c:pt>
                <c:pt idx="358">
                  <c:v>-81.356999999999999</c:v>
                </c:pt>
                <c:pt idx="359">
                  <c:v>-107.01300000000001</c:v>
                </c:pt>
                <c:pt idx="360">
                  <c:v>-85.65</c:v>
                </c:pt>
                <c:pt idx="361">
                  <c:v>-106.51600000000001</c:v>
                </c:pt>
                <c:pt idx="362">
                  <c:v>-84.637</c:v>
                </c:pt>
                <c:pt idx="363">
                  <c:v>-107.345</c:v>
                </c:pt>
                <c:pt idx="364">
                  <c:v>-84.622</c:v>
                </c:pt>
                <c:pt idx="365">
                  <c:v>-102.30500000000001</c:v>
                </c:pt>
                <c:pt idx="366">
                  <c:v>-83.176000000000002</c:v>
                </c:pt>
                <c:pt idx="367">
                  <c:v>-108.247</c:v>
                </c:pt>
                <c:pt idx="368">
                  <c:v>-84.472999999999999</c:v>
                </c:pt>
                <c:pt idx="369">
                  <c:v>-107.754</c:v>
                </c:pt>
                <c:pt idx="370">
                  <c:v>-81.298000000000002</c:v>
                </c:pt>
                <c:pt idx="371">
                  <c:v>-105.499</c:v>
                </c:pt>
                <c:pt idx="372">
                  <c:v>-83.716999999999999</c:v>
                </c:pt>
                <c:pt idx="373">
                  <c:v>-108.16800000000001</c:v>
                </c:pt>
                <c:pt idx="374">
                  <c:v>-84.36</c:v>
                </c:pt>
                <c:pt idx="375">
                  <c:v>-106.875</c:v>
                </c:pt>
                <c:pt idx="376">
                  <c:v>-85.116</c:v>
                </c:pt>
                <c:pt idx="377">
                  <c:v>-107.898</c:v>
                </c:pt>
                <c:pt idx="378">
                  <c:v>-84.906999999999996</c:v>
                </c:pt>
                <c:pt idx="379">
                  <c:v>-107.453</c:v>
                </c:pt>
                <c:pt idx="380">
                  <c:v>-84.197000000000003</c:v>
                </c:pt>
                <c:pt idx="381">
                  <c:v>-107.10899999999999</c:v>
                </c:pt>
                <c:pt idx="382">
                  <c:v>-82.501000000000005</c:v>
                </c:pt>
                <c:pt idx="383">
                  <c:v>-103.066</c:v>
                </c:pt>
                <c:pt idx="384">
                  <c:v>-84.837000000000003</c:v>
                </c:pt>
                <c:pt idx="385">
                  <c:v>-103.727</c:v>
                </c:pt>
                <c:pt idx="386">
                  <c:v>-85.572000000000003</c:v>
                </c:pt>
                <c:pt idx="387">
                  <c:v>-103.843</c:v>
                </c:pt>
                <c:pt idx="388">
                  <c:v>-85.545000000000002</c:v>
                </c:pt>
                <c:pt idx="389">
                  <c:v>-104.854</c:v>
                </c:pt>
                <c:pt idx="390">
                  <c:v>-85.563999999999993</c:v>
                </c:pt>
                <c:pt idx="391">
                  <c:v>-106.934</c:v>
                </c:pt>
                <c:pt idx="392">
                  <c:v>-85.090999999999994</c:v>
                </c:pt>
                <c:pt idx="393">
                  <c:v>-111.626</c:v>
                </c:pt>
                <c:pt idx="394">
                  <c:v>-85.914000000000001</c:v>
                </c:pt>
                <c:pt idx="395">
                  <c:v>-103.9</c:v>
                </c:pt>
                <c:pt idx="396">
                  <c:v>-85.79</c:v>
                </c:pt>
                <c:pt idx="397">
                  <c:v>-105.601</c:v>
                </c:pt>
                <c:pt idx="398">
                  <c:v>-85.525000000000006</c:v>
                </c:pt>
                <c:pt idx="399">
                  <c:v>-102.038</c:v>
                </c:pt>
                <c:pt idx="400">
                  <c:v>-85.198999999999998</c:v>
                </c:pt>
                <c:pt idx="401">
                  <c:v>-107.13800000000001</c:v>
                </c:pt>
                <c:pt idx="402">
                  <c:v>-87.1</c:v>
                </c:pt>
                <c:pt idx="403">
                  <c:v>-102.649</c:v>
                </c:pt>
                <c:pt idx="404">
                  <c:v>-84.677000000000007</c:v>
                </c:pt>
                <c:pt idx="405">
                  <c:v>-109.273</c:v>
                </c:pt>
                <c:pt idx="406">
                  <c:v>-84.399000000000001</c:v>
                </c:pt>
                <c:pt idx="407">
                  <c:v>-114.19199999999999</c:v>
                </c:pt>
                <c:pt idx="408">
                  <c:v>-85.426000000000002</c:v>
                </c:pt>
                <c:pt idx="409">
                  <c:v>-107.319</c:v>
                </c:pt>
                <c:pt idx="410">
                  <c:v>-83.605999999999995</c:v>
                </c:pt>
                <c:pt idx="411">
                  <c:v>-111.29600000000001</c:v>
                </c:pt>
                <c:pt idx="412">
                  <c:v>-84.561000000000007</c:v>
                </c:pt>
                <c:pt idx="413">
                  <c:v>-108.548</c:v>
                </c:pt>
                <c:pt idx="414">
                  <c:v>-86.426000000000002</c:v>
                </c:pt>
                <c:pt idx="415">
                  <c:v>-102.746</c:v>
                </c:pt>
                <c:pt idx="416">
                  <c:v>-84.486000000000004</c:v>
                </c:pt>
                <c:pt idx="417">
                  <c:v>-106.57</c:v>
                </c:pt>
                <c:pt idx="418">
                  <c:v>-84.805999999999997</c:v>
                </c:pt>
                <c:pt idx="419">
                  <c:v>-103.435</c:v>
                </c:pt>
                <c:pt idx="420">
                  <c:v>-82.344999999999999</c:v>
                </c:pt>
                <c:pt idx="421">
                  <c:v>-105.309</c:v>
                </c:pt>
                <c:pt idx="422">
                  <c:v>-84.893000000000001</c:v>
                </c:pt>
                <c:pt idx="423">
                  <c:v>-109.83799999999999</c:v>
                </c:pt>
                <c:pt idx="424">
                  <c:v>-84.301000000000002</c:v>
                </c:pt>
                <c:pt idx="425">
                  <c:v>-108.047</c:v>
                </c:pt>
                <c:pt idx="426">
                  <c:v>-84.308000000000007</c:v>
                </c:pt>
                <c:pt idx="427">
                  <c:v>-106.72499999999999</c:v>
                </c:pt>
                <c:pt idx="428">
                  <c:v>-85.248999999999995</c:v>
                </c:pt>
                <c:pt idx="429">
                  <c:v>-111.343</c:v>
                </c:pt>
                <c:pt idx="430">
                  <c:v>-84.637</c:v>
                </c:pt>
                <c:pt idx="431">
                  <c:v>-104.392</c:v>
                </c:pt>
                <c:pt idx="432">
                  <c:v>-84.325000000000003</c:v>
                </c:pt>
                <c:pt idx="433">
                  <c:v>-110.148</c:v>
                </c:pt>
                <c:pt idx="434">
                  <c:v>-82.927000000000007</c:v>
                </c:pt>
                <c:pt idx="435">
                  <c:v>-104.15300000000001</c:v>
                </c:pt>
                <c:pt idx="436">
                  <c:v>-82.38</c:v>
                </c:pt>
                <c:pt idx="437">
                  <c:v>-111.173</c:v>
                </c:pt>
                <c:pt idx="438">
                  <c:v>-84.596000000000004</c:v>
                </c:pt>
                <c:pt idx="439">
                  <c:v>-106.968</c:v>
                </c:pt>
                <c:pt idx="440">
                  <c:v>-84.977999999999994</c:v>
                </c:pt>
                <c:pt idx="441">
                  <c:v>-107.87</c:v>
                </c:pt>
                <c:pt idx="442">
                  <c:v>-84.356999999999999</c:v>
                </c:pt>
                <c:pt idx="443">
                  <c:v>-106.526</c:v>
                </c:pt>
                <c:pt idx="444">
                  <c:v>-83.608999999999995</c:v>
                </c:pt>
                <c:pt idx="445">
                  <c:v>-104.977</c:v>
                </c:pt>
                <c:pt idx="446">
                  <c:v>-83.701999999999998</c:v>
                </c:pt>
                <c:pt idx="447">
                  <c:v>-102.535</c:v>
                </c:pt>
                <c:pt idx="448">
                  <c:v>-83.326999999999998</c:v>
                </c:pt>
                <c:pt idx="449">
                  <c:v>-104.381</c:v>
                </c:pt>
                <c:pt idx="450">
                  <c:v>-84.441000000000003</c:v>
                </c:pt>
                <c:pt idx="451">
                  <c:v>-108.22199999999999</c:v>
                </c:pt>
                <c:pt idx="452">
                  <c:v>-83.155000000000001</c:v>
                </c:pt>
                <c:pt idx="453">
                  <c:v>-108.187</c:v>
                </c:pt>
                <c:pt idx="454">
                  <c:v>-84.519000000000005</c:v>
                </c:pt>
                <c:pt idx="455">
                  <c:v>-105.58</c:v>
                </c:pt>
                <c:pt idx="456">
                  <c:v>-85.384</c:v>
                </c:pt>
                <c:pt idx="457">
                  <c:v>-107.054</c:v>
                </c:pt>
                <c:pt idx="458">
                  <c:v>-85.802999999999997</c:v>
                </c:pt>
                <c:pt idx="459">
                  <c:v>-107.05</c:v>
                </c:pt>
                <c:pt idx="460">
                  <c:v>-87.263999999999996</c:v>
                </c:pt>
                <c:pt idx="461">
                  <c:v>-102.706</c:v>
                </c:pt>
                <c:pt idx="462">
                  <c:v>-82.572999999999993</c:v>
                </c:pt>
                <c:pt idx="463">
                  <c:v>-104.991</c:v>
                </c:pt>
                <c:pt idx="464">
                  <c:v>-85.231999999999999</c:v>
                </c:pt>
                <c:pt idx="465">
                  <c:v>-104.126</c:v>
                </c:pt>
                <c:pt idx="466">
                  <c:v>-84.914000000000001</c:v>
                </c:pt>
                <c:pt idx="467">
                  <c:v>-109.556</c:v>
                </c:pt>
                <c:pt idx="468">
                  <c:v>-83.477999999999994</c:v>
                </c:pt>
                <c:pt idx="469">
                  <c:v>-107.441</c:v>
                </c:pt>
                <c:pt idx="470">
                  <c:v>-83.373999999999995</c:v>
                </c:pt>
                <c:pt idx="471">
                  <c:v>-104.54</c:v>
                </c:pt>
                <c:pt idx="472">
                  <c:v>-83.808000000000007</c:v>
                </c:pt>
                <c:pt idx="473">
                  <c:v>-106.69499999999999</c:v>
                </c:pt>
                <c:pt idx="474">
                  <c:v>-83.923000000000002</c:v>
                </c:pt>
                <c:pt idx="475">
                  <c:v>-106.669</c:v>
                </c:pt>
                <c:pt idx="476">
                  <c:v>-85.138999999999996</c:v>
                </c:pt>
                <c:pt idx="477">
                  <c:v>-103.349</c:v>
                </c:pt>
                <c:pt idx="478">
                  <c:v>-84.733000000000004</c:v>
                </c:pt>
                <c:pt idx="479">
                  <c:v>-105.697</c:v>
                </c:pt>
                <c:pt idx="480">
                  <c:v>-83.981999999999999</c:v>
                </c:pt>
                <c:pt idx="481">
                  <c:v>-105.114</c:v>
                </c:pt>
                <c:pt idx="482">
                  <c:v>-84.789000000000001</c:v>
                </c:pt>
                <c:pt idx="483">
                  <c:v>-104.849</c:v>
                </c:pt>
                <c:pt idx="484">
                  <c:v>-83.637</c:v>
                </c:pt>
                <c:pt idx="485">
                  <c:v>-111.04900000000001</c:v>
                </c:pt>
                <c:pt idx="486">
                  <c:v>-83.671000000000006</c:v>
                </c:pt>
                <c:pt idx="487">
                  <c:v>-103.313</c:v>
                </c:pt>
                <c:pt idx="488">
                  <c:v>-83.760999999999996</c:v>
                </c:pt>
                <c:pt idx="489">
                  <c:v>-107.68899999999999</c:v>
                </c:pt>
                <c:pt idx="490">
                  <c:v>-85.646000000000001</c:v>
                </c:pt>
                <c:pt idx="491">
                  <c:v>-106.788</c:v>
                </c:pt>
                <c:pt idx="492">
                  <c:v>-85.540999999999997</c:v>
                </c:pt>
                <c:pt idx="493">
                  <c:v>-109.134</c:v>
                </c:pt>
                <c:pt idx="494">
                  <c:v>-85.244</c:v>
                </c:pt>
                <c:pt idx="495">
                  <c:v>-104.7</c:v>
                </c:pt>
                <c:pt idx="496">
                  <c:v>-83.725999999999999</c:v>
                </c:pt>
                <c:pt idx="497">
                  <c:v>-106.77</c:v>
                </c:pt>
                <c:pt idx="498">
                  <c:v>-83.596999999999994</c:v>
                </c:pt>
                <c:pt idx="499">
                  <c:v>-105.81</c:v>
                </c:pt>
                <c:pt idx="500">
                  <c:v>-83.933999999999997</c:v>
                </c:pt>
                <c:pt idx="501">
                  <c:v>-111.386</c:v>
                </c:pt>
                <c:pt idx="502">
                  <c:v>-83.903999999999996</c:v>
                </c:pt>
                <c:pt idx="503">
                  <c:v>-105.992</c:v>
                </c:pt>
                <c:pt idx="504">
                  <c:v>-84.075000000000003</c:v>
                </c:pt>
                <c:pt idx="505">
                  <c:v>-108.25</c:v>
                </c:pt>
                <c:pt idx="506">
                  <c:v>-84.081000000000003</c:v>
                </c:pt>
                <c:pt idx="507">
                  <c:v>-110.078</c:v>
                </c:pt>
                <c:pt idx="508">
                  <c:v>-82.269000000000005</c:v>
                </c:pt>
                <c:pt idx="509">
                  <c:v>-102.373</c:v>
                </c:pt>
                <c:pt idx="510">
                  <c:v>-83.971000000000004</c:v>
                </c:pt>
                <c:pt idx="511">
                  <c:v>-109.175</c:v>
                </c:pt>
                <c:pt idx="512">
                  <c:v>-84.753</c:v>
                </c:pt>
                <c:pt idx="513">
                  <c:v>-110.60899999999999</c:v>
                </c:pt>
                <c:pt idx="514">
                  <c:v>-85.947999999999993</c:v>
                </c:pt>
                <c:pt idx="515">
                  <c:v>-103.85</c:v>
                </c:pt>
                <c:pt idx="516">
                  <c:v>-83.649000000000001</c:v>
                </c:pt>
                <c:pt idx="517">
                  <c:v>-102.85899999999999</c:v>
                </c:pt>
                <c:pt idx="518">
                  <c:v>-84.43</c:v>
                </c:pt>
                <c:pt idx="519">
                  <c:v>-104.979</c:v>
                </c:pt>
                <c:pt idx="520">
                  <c:v>-85.52</c:v>
                </c:pt>
                <c:pt idx="521">
                  <c:v>-102.72799999999999</c:v>
                </c:pt>
                <c:pt idx="522">
                  <c:v>-83.766999999999996</c:v>
                </c:pt>
                <c:pt idx="523">
                  <c:v>-102.444</c:v>
                </c:pt>
                <c:pt idx="524">
                  <c:v>-84.244</c:v>
                </c:pt>
                <c:pt idx="525">
                  <c:v>-104.849</c:v>
                </c:pt>
                <c:pt idx="526">
                  <c:v>-82.891999999999996</c:v>
                </c:pt>
                <c:pt idx="527">
                  <c:v>-105.54</c:v>
                </c:pt>
                <c:pt idx="528">
                  <c:v>-81.734999999999999</c:v>
                </c:pt>
                <c:pt idx="529">
                  <c:v>-109.93899999999999</c:v>
                </c:pt>
                <c:pt idx="530">
                  <c:v>-84.584999999999994</c:v>
                </c:pt>
                <c:pt idx="531">
                  <c:v>-111.967</c:v>
                </c:pt>
                <c:pt idx="532">
                  <c:v>-84.778999999999996</c:v>
                </c:pt>
                <c:pt idx="533">
                  <c:v>-101.41500000000001</c:v>
                </c:pt>
                <c:pt idx="534">
                  <c:v>-85.995000000000005</c:v>
                </c:pt>
                <c:pt idx="535">
                  <c:v>-113.736</c:v>
                </c:pt>
                <c:pt idx="536">
                  <c:v>-86.194999999999993</c:v>
                </c:pt>
                <c:pt idx="537">
                  <c:v>-109.63800000000001</c:v>
                </c:pt>
                <c:pt idx="538">
                  <c:v>-83.11</c:v>
                </c:pt>
                <c:pt idx="539">
                  <c:v>-104.152</c:v>
                </c:pt>
                <c:pt idx="540">
                  <c:v>-83.128</c:v>
                </c:pt>
                <c:pt idx="541">
                  <c:v>-108.02800000000001</c:v>
                </c:pt>
                <c:pt idx="542">
                  <c:v>-84.415999999999997</c:v>
                </c:pt>
                <c:pt idx="543">
                  <c:v>-112.455</c:v>
                </c:pt>
                <c:pt idx="544">
                  <c:v>-84.805999999999997</c:v>
                </c:pt>
                <c:pt idx="545">
                  <c:v>-104.012</c:v>
                </c:pt>
                <c:pt idx="546">
                  <c:v>-84.49</c:v>
                </c:pt>
                <c:pt idx="547">
                  <c:v>-107.503</c:v>
                </c:pt>
                <c:pt idx="548">
                  <c:v>-85.019000000000005</c:v>
                </c:pt>
                <c:pt idx="549">
                  <c:v>-109.28400000000001</c:v>
                </c:pt>
                <c:pt idx="550">
                  <c:v>-85.364000000000004</c:v>
                </c:pt>
                <c:pt idx="551">
                  <c:v>-112.05800000000001</c:v>
                </c:pt>
                <c:pt idx="552">
                  <c:v>-83.41</c:v>
                </c:pt>
                <c:pt idx="553">
                  <c:v>-107.089</c:v>
                </c:pt>
                <c:pt idx="554">
                  <c:v>-86.540999999999997</c:v>
                </c:pt>
                <c:pt idx="555">
                  <c:v>-101.316</c:v>
                </c:pt>
                <c:pt idx="556">
                  <c:v>-85.382000000000005</c:v>
                </c:pt>
                <c:pt idx="557">
                  <c:v>-107.206</c:v>
                </c:pt>
                <c:pt idx="558">
                  <c:v>-85.120999999999995</c:v>
                </c:pt>
                <c:pt idx="559">
                  <c:v>-103.792</c:v>
                </c:pt>
                <c:pt idx="560">
                  <c:v>-85.372</c:v>
                </c:pt>
                <c:pt idx="561">
                  <c:v>-108.70699999999999</c:v>
                </c:pt>
                <c:pt idx="562">
                  <c:v>-84.715999999999994</c:v>
                </c:pt>
                <c:pt idx="563">
                  <c:v>-106.099</c:v>
                </c:pt>
                <c:pt idx="564">
                  <c:v>-85.361000000000004</c:v>
                </c:pt>
                <c:pt idx="565">
                  <c:v>-101.458</c:v>
                </c:pt>
                <c:pt idx="566">
                  <c:v>-85.340999999999994</c:v>
                </c:pt>
                <c:pt idx="567">
                  <c:v>-107.898</c:v>
                </c:pt>
                <c:pt idx="568">
                  <c:v>-84.924000000000007</c:v>
                </c:pt>
                <c:pt idx="569">
                  <c:v>-104.53100000000001</c:v>
                </c:pt>
                <c:pt idx="570">
                  <c:v>-85.116</c:v>
                </c:pt>
                <c:pt idx="571">
                  <c:v>-107.39700000000001</c:v>
                </c:pt>
                <c:pt idx="572">
                  <c:v>-84.933000000000007</c:v>
                </c:pt>
                <c:pt idx="573">
                  <c:v>-105.011</c:v>
                </c:pt>
                <c:pt idx="574">
                  <c:v>-85.507999999999996</c:v>
                </c:pt>
                <c:pt idx="575">
                  <c:v>-103.101</c:v>
                </c:pt>
                <c:pt idx="576">
                  <c:v>-85.888000000000005</c:v>
                </c:pt>
                <c:pt idx="577">
                  <c:v>-105.68600000000001</c:v>
                </c:pt>
                <c:pt idx="578">
                  <c:v>-85.373999999999995</c:v>
                </c:pt>
                <c:pt idx="579">
                  <c:v>-105.526</c:v>
                </c:pt>
                <c:pt idx="580">
                  <c:v>-85.072999999999993</c:v>
                </c:pt>
                <c:pt idx="581">
                  <c:v>-103.264</c:v>
                </c:pt>
                <c:pt idx="582">
                  <c:v>-86.334999999999994</c:v>
                </c:pt>
                <c:pt idx="583">
                  <c:v>-106.11499999999999</c:v>
                </c:pt>
                <c:pt idx="584">
                  <c:v>-84.96</c:v>
                </c:pt>
                <c:pt idx="585">
                  <c:v>-102.208</c:v>
                </c:pt>
                <c:pt idx="586">
                  <c:v>-85.799000000000007</c:v>
                </c:pt>
                <c:pt idx="587">
                  <c:v>-105.02</c:v>
                </c:pt>
                <c:pt idx="588">
                  <c:v>-83.647999999999996</c:v>
                </c:pt>
                <c:pt idx="589">
                  <c:v>-104.833</c:v>
                </c:pt>
                <c:pt idx="590">
                  <c:v>-84.751000000000005</c:v>
                </c:pt>
                <c:pt idx="591">
                  <c:v>-104</c:v>
                </c:pt>
                <c:pt idx="592">
                  <c:v>-82.069000000000003</c:v>
                </c:pt>
                <c:pt idx="593">
                  <c:v>-106.889</c:v>
                </c:pt>
                <c:pt idx="594">
                  <c:v>-83.99</c:v>
                </c:pt>
                <c:pt idx="595">
                  <c:v>-111.66800000000001</c:v>
                </c:pt>
                <c:pt idx="596">
                  <c:v>-86.003</c:v>
                </c:pt>
                <c:pt idx="597">
                  <c:v>-104.68</c:v>
                </c:pt>
                <c:pt idx="598">
                  <c:v>-85.233000000000004</c:v>
                </c:pt>
                <c:pt idx="599">
                  <c:v>-115.785</c:v>
                </c:pt>
                <c:pt idx="600">
                  <c:v>-86.281000000000006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01C-4AF5-851C-5E54C35670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0684344"/>
        <c:axId val="490694184"/>
      </c:scatterChart>
      <c:valAx>
        <c:axId val="490684344"/>
        <c:scaling>
          <c:orientation val="minMax"/>
          <c:max val="10300000000"/>
          <c:min val="9700000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Frequency (Hz)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0694184"/>
        <c:crossesAt val="-9999999999"/>
        <c:crossBetween val="midCat"/>
        <c:majorUnit val="100000000"/>
        <c:minorUnit val="20000000"/>
      </c:valAx>
      <c:valAx>
        <c:axId val="490694184"/>
        <c:scaling>
          <c:orientation val="minMax"/>
          <c:min val="-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Output</a:t>
                </a:r>
                <a:r>
                  <a:rPr lang="en-US" baseline="0"/>
                  <a:t> Power (dBm)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06843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Shifted</a:t>
            </a:r>
            <a:r>
              <a:rPr lang="en-US" baseline="0"/>
              <a:t> Signal</a:t>
            </a:r>
            <a:endParaRPr lang="en-US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1"/>
          <c:order val="0"/>
          <c:spPr>
            <a:ln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'Shifted Signal'!$A$16:$A$616</c:f>
              <c:numCache>
                <c:formatCode>General</c:formatCode>
                <c:ptCount val="601"/>
                <c:pt idx="0">
                  <c:v>9653789930</c:v>
                </c:pt>
                <c:pt idx="1">
                  <c:v>9654943963.5669994</c:v>
                </c:pt>
                <c:pt idx="2">
                  <c:v>9656097997.1329994</c:v>
                </c:pt>
                <c:pt idx="3">
                  <c:v>9657252030.7000008</c:v>
                </c:pt>
                <c:pt idx="4">
                  <c:v>9658406064.2670002</c:v>
                </c:pt>
                <c:pt idx="5">
                  <c:v>9659560097.8330002</c:v>
                </c:pt>
                <c:pt idx="6">
                  <c:v>9660714131.3999996</c:v>
                </c:pt>
                <c:pt idx="7">
                  <c:v>9661868164.9669991</c:v>
                </c:pt>
                <c:pt idx="8">
                  <c:v>9663022198.5330009</c:v>
                </c:pt>
                <c:pt idx="9">
                  <c:v>9664176232.1000004</c:v>
                </c:pt>
                <c:pt idx="10">
                  <c:v>9665330265.6669998</c:v>
                </c:pt>
                <c:pt idx="11">
                  <c:v>9666484299.2329998</c:v>
                </c:pt>
                <c:pt idx="12">
                  <c:v>9667638332.7999992</c:v>
                </c:pt>
                <c:pt idx="13">
                  <c:v>9668792366.3670006</c:v>
                </c:pt>
                <c:pt idx="14">
                  <c:v>9669946399.9330006</c:v>
                </c:pt>
                <c:pt idx="15">
                  <c:v>9671100433.5</c:v>
                </c:pt>
                <c:pt idx="16">
                  <c:v>9672254467.0669994</c:v>
                </c:pt>
                <c:pt idx="17">
                  <c:v>9673408500.6329994</c:v>
                </c:pt>
                <c:pt idx="18">
                  <c:v>9674562534.2000008</c:v>
                </c:pt>
                <c:pt idx="19">
                  <c:v>9675716567.7670002</c:v>
                </c:pt>
                <c:pt idx="20">
                  <c:v>9676870601.3330002</c:v>
                </c:pt>
                <c:pt idx="21">
                  <c:v>9678024634.8999996</c:v>
                </c:pt>
                <c:pt idx="22">
                  <c:v>9679178668.4669991</c:v>
                </c:pt>
                <c:pt idx="23">
                  <c:v>9680332702.0330009</c:v>
                </c:pt>
                <c:pt idx="24">
                  <c:v>9681486735.6000004</c:v>
                </c:pt>
                <c:pt idx="25">
                  <c:v>9682640769.1669998</c:v>
                </c:pt>
                <c:pt idx="26">
                  <c:v>9683794802.7329998</c:v>
                </c:pt>
                <c:pt idx="27">
                  <c:v>9684948836.2999992</c:v>
                </c:pt>
                <c:pt idx="28">
                  <c:v>9686102869.8670006</c:v>
                </c:pt>
                <c:pt idx="29">
                  <c:v>9687256903.4330006</c:v>
                </c:pt>
                <c:pt idx="30">
                  <c:v>9688410937</c:v>
                </c:pt>
                <c:pt idx="31">
                  <c:v>9689564970.5669994</c:v>
                </c:pt>
                <c:pt idx="32">
                  <c:v>9690719004.1329994</c:v>
                </c:pt>
                <c:pt idx="33">
                  <c:v>9691873037.7000008</c:v>
                </c:pt>
                <c:pt idx="34">
                  <c:v>9693027071.2670002</c:v>
                </c:pt>
                <c:pt idx="35">
                  <c:v>9694181104.8330002</c:v>
                </c:pt>
                <c:pt idx="36">
                  <c:v>9695335138.3999996</c:v>
                </c:pt>
                <c:pt idx="37">
                  <c:v>9696489171.9669991</c:v>
                </c:pt>
                <c:pt idx="38">
                  <c:v>9697643205.5330009</c:v>
                </c:pt>
                <c:pt idx="39">
                  <c:v>9698797239.1000004</c:v>
                </c:pt>
                <c:pt idx="40">
                  <c:v>9699951272.6669998</c:v>
                </c:pt>
                <c:pt idx="41">
                  <c:v>9701105306.2329998</c:v>
                </c:pt>
                <c:pt idx="42">
                  <c:v>9702259339.7999992</c:v>
                </c:pt>
                <c:pt idx="43">
                  <c:v>9703413373.3670006</c:v>
                </c:pt>
                <c:pt idx="44">
                  <c:v>9704567406.9330006</c:v>
                </c:pt>
                <c:pt idx="45">
                  <c:v>9705721440.5</c:v>
                </c:pt>
                <c:pt idx="46">
                  <c:v>9706875474.0669994</c:v>
                </c:pt>
                <c:pt idx="47">
                  <c:v>9708029507.6329994</c:v>
                </c:pt>
                <c:pt idx="48">
                  <c:v>9709183541.2000008</c:v>
                </c:pt>
                <c:pt idx="49">
                  <c:v>9710337574.7670002</c:v>
                </c:pt>
                <c:pt idx="50">
                  <c:v>9711491608.3330002</c:v>
                </c:pt>
                <c:pt idx="51">
                  <c:v>9712645641.8999996</c:v>
                </c:pt>
                <c:pt idx="52">
                  <c:v>9713799675.4669991</c:v>
                </c:pt>
                <c:pt idx="53">
                  <c:v>9714953709.0330009</c:v>
                </c:pt>
                <c:pt idx="54">
                  <c:v>9716107742.6000004</c:v>
                </c:pt>
                <c:pt idx="55">
                  <c:v>9717261776.1669998</c:v>
                </c:pt>
                <c:pt idx="56">
                  <c:v>9718415809.7329998</c:v>
                </c:pt>
                <c:pt idx="57">
                  <c:v>9719569843.2999992</c:v>
                </c:pt>
                <c:pt idx="58">
                  <c:v>9720723876.8670006</c:v>
                </c:pt>
                <c:pt idx="59">
                  <c:v>9721877910.4330006</c:v>
                </c:pt>
                <c:pt idx="60">
                  <c:v>9723031944</c:v>
                </c:pt>
                <c:pt idx="61">
                  <c:v>9724185977.5669994</c:v>
                </c:pt>
                <c:pt idx="62">
                  <c:v>9725340011.1329994</c:v>
                </c:pt>
                <c:pt idx="63">
                  <c:v>9726494044.7000008</c:v>
                </c:pt>
                <c:pt idx="64">
                  <c:v>9727648078.2670002</c:v>
                </c:pt>
                <c:pt idx="65">
                  <c:v>9728802111.8330002</c:v>
                </c:pt>
                <c:pt idx="66">
                  <c:v>9729956145.3999996</c:v>
                </c:pt>
                <c:pt idx="67">
                  <c:v>9731110178.9669991</c:v>
                </c:pt>
                <c:pt idx="68">
                  <c:v>9732264212.5330009</c:v>
                </c:pt>
                <c:pt idx="69">
                  <c:v>9733418246.1000004</c:v>
                </c:pt>
                <c:pt idx="70">
                  <c:v>9734572279.6669998</c:v>
                </c:pt>
                <c:pt idx="71">
                  <c:v>9735726313.2329998</c:v>
                </c:pt>
                <c:pt idx="72">
                  <c:v>9736880346.7999992</c:v>
                </c:pt>
                <c:pt idx="73">
                  <c:v>9738034380.3670006</c:v>
                </c:pt>
                <c:pt idx="74">
                  <c:v>9739188413.9330006</c:v>
                </c:pt>
                <c:pt idx="75">
                  <c:v>9740342447.5</c:v>
                </c:pt>
                <c:pt idx="76">
                  <c:v>9741496481.0669994</c:v>
                </c:pt>
                <c:pt idx="77">
                  <c:v>9742650514.6329994</c:v>
                </c:pt>
                <c:pt idx="78">
                  <c:v>9743804548.2000008</c:v>
                </c:pt>
                <c:pt idx="79">
                  <c:v>9744958581.7670002</c:v>
                </c:pt>
                <c:pt idx="80">
                  <c:v>9746112615.3330002</c:v>
                </c:pt>
                <c:pt idx="81">
                  <c:v>9747266648.8999996</c:v>
                </c:pt>
                <c:pt idx="82">
                  <c:v>9748420682.4669991</c:v>
                </c:pt>
                <c:pt idx="83">
                  <c:v>9749574716.0330009</c:v>
                </c:pt>
                <c:pt idx="84">
                  <c:v>9750728749.6000004</c:v>
                </c:pt>
                <c:pt idx="85">
                  <c:v>9751882783.1669998</c:v>
                </c:pt>
                <c:pt idx="86">
                  <c:v>9753036816.7329998</c:v>
                </c:pt>
                <c:pt idx="87">
                  <c:v>9754190850.2999992</c:v>
                </c:pt>
                <c:pt idx="88">
                  <c:v>9755344883.8670006</c:v>
                </c:pt>
                <c:pt idx="89">
                  <c:v>9756498917.4330006</c:v>
                </c:pt>
                <c:pt idx="90">
                  <c:v>9757652951</c:v>
                </c:pt>
                <c:pt idx="91">
                  <c:v>9758806984.5669994</c:v>
                </c:pt>
                <c:pt idx="92">
                  <c:v>9759961018.1329994</c:v>
                </c:pt>
                <c:pt idx="93">
                  <c:v>9761115051.7000008</c:v>
                </c:pt>
                <c:pt idx="94">
                  <c:v>9762269085.2670002</c:v>
                </c:pt>
                <c:pt idx="95">
                  <c:v>9763423118.8330002</c:v>
                </c:pt>
                <c:pt idx="96">
                  <c:v>9764577152.3999996</c:v>
                </c:pt>
                <c:pt idx="97">
                  <c:v>9765731185.9669991</c:v>
                </c:pt>
                <c:pt idx="98">
                  <c:v>9766885219.5330009</c:v>
                </c:pt>
                <c:pt idx="99">
                  <c:v>9768039253.1000004</c:v>
                </c:pt>
                <c:pt idx="100">
                  <c:v>9769193286.6669998</c:v>
                </c:pt>
                <c:pt idx="101">
                  <c:v>9770347320.2329998</c:v>
                </c:pt>
                <c:pt idx="102">
                  <c:v>9771501353.7999992</c:v>
                </c:pt>
                <c:pt idx="103">
                  <c:v>9772655387.3670006</c:v>
                </c:pt>
                <c:pt idx="104">
                  <c:v>9773809420.9330006</c:v>
                </c:pt>
                <c:pt idx="105">
                  <c:v>9774963454.5</c:v>
                </c:pt>
                <c:pt idx="106">
                  <c:v>9776117488.0669994</c:v>
                </c:pt>
                <c:pt idx="107">
                  <c:v>9777271521.6329994</c:v>
                </c:pt>
                <c:pt idx="108">
                  <c:v>9778425555.2000008</c:v>
                </c:pt>
                <c:pt idx="109">
                  <c:v>9779579588.7670002</c:v>
                </c:pt>
                <c:pt idx="110">
                  <c:v>9780733622.3330002</c:v>
                </c:pt>
                <c:pt idx="111">
                  <c:v>9781887655.8999996</c:v>
                </c:pt>
                <c:pt idx="112">
                  <c:v>9783041689.4669991</c:v>
                </c:pt>
                <c:pt idx="113">
                  <c:v>9784195723.0330009</c:v>
                </c:pt>
                <c:pt idx="114">
                  <c:v>9785349756.6000004</c:v>
                </c:pt>
                <c:pt idx="115">
                  <c:v>9786503790.1669998</c:v>
                </c:pt>
                <c:pt idx="116">
                  <c:v>9787657823.7329998</c:v>
                </c:pt>
                <c:pt idx="117">
                  <c:v>9788811857.2999992</c:v>
                </c:pt>
                <c:pt idx="118">
                  <c:v>9789965890.8670006</c:v>
                </c:pt>
                <c:pt idx="119">
                  <c:v>9791119924.4330006</c:v>
                </c:pt>
                <c:pt idx="120">
                  <c:v>9792273958</c:v>
                </c:pt>
                <c:pt idx="121">
                  <c:v>9793427991.5669994</c:v>
                </c:pt>
                <c:pt idx="122">
                  <c:v>9794582025.1329994</c:v>
                </c:pt>
                <c:pt idx="123">
                  <c:v>9795736058.7000008</c:v>
                </c:pt>
                <c:pt idx="124">
                  <c:v>9796890092.2670002</c:v>
                </c:pt>
                <c:pt idx="125">
                  <c:v>9798044125.8330002</c:v>
                </c:pt>
                <c:pt idx="126">
                  <c:v>9799198159.3999996</c:v>
                </c:pt>
                <c:pt idx="127">
                  <c:v>9800352192.9669991</c:v>
                </c:pt>
                <c:pt idx="128">
                  <c:v>9801506226.5330009</c:v>
                </c:pt>
                <c:pt idx="129">
                  <c:v>9802660260.1000004</c:v>
                </c:pt>
                <c:pt idx="130">
                  <c:v>9803814293.6669998</c:v>
                </c:pt>
                <c:pt idx="131">
                  <c:v>9804968327.2329998</c:v>
                </c:pt>
                <c:pt idx="132">
                  <c:v>9806122360.7999992</c:v>
                </c:pt>
                <c:pt idx="133">
                  <c:v>9807276394.3670006</c:v>
                </c:pt>
                <c:pt idx="134">
                  <c:v>9808430427.9330006</c:v>
                </c:pt>
                <c:pt idx="135">
                  <c:v>9809584461.5</c:v>
                </c:pt>
                <c:pt idx="136">
                  <c:v>9810738495.0669994</c:v>
                </c:pt>
                <c:pt idx="137">
                  <c:v>9811892528.6329994</c:v>
                </c:pt>
                <c:pt idx="138">
                  <c:v>9813046562.2000008</c:v>
                </c:pt>
                <c:pt idx="139">
                  <c:v>9814200595.7670002</c:v>
                </c:pt>
                <c:pt idx="140">
                  <c:v>9815354629.3330002</c:v>
                </c:pt>
                <c:pt idx="141">
                  <c:v>9816508662.8999996</c:v>
                </c:pt>
                <c:pt idx="142">
                  <c:v>9817662696.4669991</c:v>
                </c:pt>
                <c:pt idx="143">
                  <c:v>9818816730.0330009</c:v>
                </c:pt>
                <c:pt idx="144">
                  <c:v>9819970763.6000004</c:v>
                </c:pt>
                <c:pt idx="145">
                  <c:v>9821124797.1669998</c:v>
                </c:pt>
                <c:pt idx="146">
                  <c:v>9822278830.7329998</c:v>
                </c:pt>
                <c:pt idx="147">
                  <c:v>9823432864.2999992</c:v>
                </c:pt>
                <c:pt idx="148">
                  <c:v>9824586897.8670006</c:v>
                </c:pt>
                <c:pt idx="149">
                  <c:v>9825740931.4330006</c:v>
                </c:pt>
                <c:pt idx="150">
                  <c:v>9826894965</c:v>
                </c:pt>
                <c:pt idx="151">
                  <c:v>9828048998.5669994</c:v>
                </c:pt>
                <c:pt idx="152">
                  <c:v>9829203032.1329994</c:v>
                </c:pt>
                <c:pt idx="153">
                  <c:v>9830357065.7000008</c:v>
                </c:pt>
                <c:pt idx="154">
                  <c:v>9831511099.2670002</c:v>
                </c:pt>
                <c:pt idx="155">
                  <c:v>9832665132.8330002</c:v>
                </c:pt>
                <c:pt idx="156">
                  <c:v>9833819166.3999996</c:v>
                </c:pt>
                <c:pt idx="157">
                  <c:v>9834973199.9669991</c:v>
                </c:pt>
                <c:pt idx="158">
                  <c:v>9836127233.5330009</c:v>
                </c:pt>
                <c:pt idx="159">
                  <c:v>9837281267.1000004</c:v>
                </c:pt>
                <c:pt idx="160">
                  <c:v>9838435300.6669998</c:v>
                </c:pt>
                <c:pt idx="161">
                  <c:v>9839589334.2329998</c:v>
                </c:pt>
                <c:pt idx="162">
                  <c:v>9840743367.7999992</c:v>
                </c:pt>
                <c:pt idx="163">
                  <c:v>9841897401.3670006</c:v>
                </c:pt>
                <c:pt idx="164">
                  <c:v>9843051434.9330006</c:v>
                </c:pt>
                <c:pt idx="165">
                  <c:v>9844205468.5</c:v>
                </c:pt>
                <c:pt idx="166">
                  <c:v>9845359502.0669994</c:v>
                </c:pt>
                <c:pt idx="167">
                  <c:v>9846513535.6329994</c:v>
                </c:pt>
                <c:pt idx="168">
                  <c:v>9847667569.2000008</c:v>
                </c:pt>
                <c:pt idx="169">
                  <c:v>9848821602.7670002</c:v>
                </c:pt>
                <c:pt idx="170">
                  <c:v>9849975636.3330002</c:v>
                </c:pt>
                <c:pt idx="171">
                  <c:v>9851129669.8999996</c:v>
                </c:pt>
                <c:pt idx="172">
                  <c:v>9852283703.4669991</c:v>
                </c:pt>
                <c:pt idx="173">
                  <c:v>9853437737.0330009</c:v>
                </c:pt>
                <c:pt idx="174">
                  <c:v>9854591770.6000004</c:v>
                </c:pt>
                <c:pt idx="175">
                  <c:v>9855745804.1669998</c:v>
                </c:pt>
                <c:pt idx="176">
                  <c:v>9856899837.7329998</c:v>
                </c:pt>
                <c:pt idx="177">
                  <c:v>9858053871.2999992</c:v>
                </c:pt>
                <c:pt idx="178">
                  <c:v>9859207904.8670006</c:v>
                </c:pt>
                <c:pt idx="179">
                  <c:v>9860361938.4330006</c:v>
                </c:pt>
                <c:pt idx="180">
                  <c:v>9861515972</c:v>
                </c:pt>
                <c:pt idx="181">
                  <c:v>9862670005.5669994</c:v>
                </c:pt>
                <c:pt idx="182">
                  <c:v>9863824039.1329994</c:v>
                </c:pt>
                <c:pt idx="183">
                  <c:v>9864978072.7000008</c:v>
                </c:pt>
                <c:pt idx="184">
                  <c:v>9866132106.2670002</c:v>
                </c:pt>
                <c:pt idx="185">
                  <c:v>9867286139.8330002</c:v>
                </c:pt>
                <c:pt idx="186">
                  <c:v>9868440173.3999996</c:v>
                </c:pt>
                <c:pt idx="187">
                  <c:v>9869594206.9669991</c:v>
                </c:pt>
                <c:pt idx="188">
                  <c:v>9870748240.5330009</c:v>
                </c:pt>
                <c:pt idx="189">
                  <c:v>9871902274.1000004</c:v>
                </c:pt>
                <c:pt idx="190">
                  <c:v>9873056307.6669998</c:v>
                </c:pt>
                <c:pt idx="191">
                  <c:v>9874210341.2329998</c:v>
                </c:pt>
                <c:pt idx="192">
                  <c:v>9875364374.7999992</c:v>
                </c:pt>
                <c:pt idx="193">
                  <c:v>9876518408.3670006</c:v>
                </c:pt>
                <c:pt idx="194">
                  <c:v>9877672441.9330006</c:v>
                </c:pt>
                <c:pt idx="195">
                  <c:v>9878826475.5</c:v>
                </c:pt>
                <c:pt idx="196">
                  <c:v>9879980509.0669994</c:v>
                </c:pt>
                <c:pt idx="197">
                  <c:v>9881134542.6329994</c:v>
                </c:pt>
                <c:pt idx="198">
                  <c:v>9882288576.2000008</c:v>
                </c:pt>
                <c:pt idx="199">
                  <c:v>9883442609.7670002</c:v>
                </c:pt>
                <c:pt idx="200">
                  <c:v>9884596643.3330002</c:v>
                </c:pt>
                <c:pt idx="201">
                  <c:v>9885750676.8999996</c:v>
                </c:pt>
                <c:pt idx="202">
                  <c:v>9886904710.4669991</c:v>
                </c:pt>
                <c:pt idx="203">
                  <c:v>9888058744.0330009</c:v>
                </c:pt>
                <c:pt idx="204">
                  <c:v>9889212777.6000004</c:v>
                </c:pt>
                <c:pt idx="205">
                  <c:v>9890366811.1669998</c:v>
                </c:pt>
                <c:pt idx="206">
                  <c:v>9891520844.7329998</c:v>
                </c:pt>
                <c:pt idx="207">
                  <c:v>9892674878.2999992</c:v>
                </c:pt>
                <c:pt idx="208">
                  <c:v>9893828911.8670006</c:v>
                </c:pt>
                <c:pt idx="209">
                  <c:v>9894982945.4330006</c:v>
                </c:pt>
                <c:pt idx="210">
                  <c:v>9896136979</c:v>
                </c:pt>
                <c:pt idx="211">
                  <c:v>9897291012.5669994</c:v>
                </c:pt>
                <c:pt idx="212">
                  <c:v>9898445046.1329994</c:v>
                </c:pt>
                <c:pt idx="213">
                  <c:v>9899599079.7000008</c:v>
                </c:pt>
                <c:pt idx="214">
                  <c:v>9900753113.2670002</c:v>
                </c:pt>
                <c:pt idx="215">
                  <c:v>9901907146.8330002</c:v>
                </c:pt>
                <c:pt idx="216">
                  <c:v>9903061180.3999996</c:v>
                </c:pt>
                <c:pt idx="217">
                  <c:v>9904215213.9669991</c:v>
                </c:pt>
                <c:pt idx="218">
                  <c:v>9905369247.5330009</c:v>
                </c:pt>
                <c:pt idx="219">
                  <c:v>9906523281.1000004</c:v>
                </c:pt>
                <c:pt idx="220">
                  <c:v>9907677314.6669998</c:v>
                </c:pt>
                <c:pt idx="221">
                  <c:v>9908831348.2329998</c:v>
                </c:pt>
                <c:pt idx="222">
                  <c:v>9909985381.7999992</c:v>
                </c:pt>
                <c:pt idx="223">
                  <c:v>9911139415.3670006</c:v>
                </c:pt>
                <c:pt idx="224">
                  <c:v>9912293448.9330006</c:v>
                </c:pt>
                <c:pt idx="225">
                  <c:v>9913447482.5</c:v>
                </c:pt>
                <c:pt idx="226">
                  <c:v>9914601516.0669994</c:v>
                </c:pt>
                <c:pt idx="227">
                  <c:v>9915755549.6329994</c:v>
                </c:pt>
                <c:pt idx="228">
                  <c:v>9916909583.2000008</c:v>
                </c:pt>
                <c:pt idx="229">
                  <c:v>9918063616.7670002</c:v>
                </c:pt>
                <c:pt idx="230">
                  <c:v>9919217650.3330002</c:v>
                </c:pt>
                <c:pt idx="231">
                  <c:v>9920371683.8999996</c:v>
                </c:pt>
                <c:pt idx="232">
                  <c:v>9921525717.4669991</c:v>
                </c:pt>
                <c:pt idx="233">
                  <c:v>9922679751.0330009</c:v>
                </c:pt>
                <c:pt idx="234">
                  <c:v>9923833784.6000004</c:v>
                </c:pt>
                <c:pt idx="235">
                  <c:v>9924987818.1669998</c:v>
                </c:pt>
                <c:pt idx="236">
                  <c:v>9926141851.7329998</c:v>
                </c:pt>
                <c:pt idx="237">
                  <c:v>9927295885.2999992</c:v>
                </c:pt>
                <c:pt idx="238">
                  <c:v>9928449918.8670006</c:v>
                </c:pt>
                <c:pt idx="239">
                  <c:v>9929603952.4330006</c:v>
                </c:pt>
                <c:pt idx="240">
                  <c:v>9930757986</c:v>
                </c:pt>
                <c:pt idx="241">
                  <c:v>9931912019.5669994</c:v>
                </c:pt>
                <c:pt idx="242">
                  <c:v>9933066053.1329994</c:v>
                </c:pt>
                <c:pt idx="243">
                  <c:v>9934220086.7000008</c:v>
                </c:pt>
                <c:pt idx="244">
                  <c:v>9935374120.2670002</c:v>
                </c:pt>
                <c:pt idx="245">
                  <c:v>9936528153.8330002</c:v>
                </c:pt>
                <c:pt idx="246">
                  <c:v>9937682187.3999996</c:v>
                </c:pt>
                <c:pt idx="247">
                  <c:v>9938836220.9669991</c:v>
                </c:pt>
                <c:pt idx="248">
                  <c:v>9939990254.5330009</c:v>
                </c:pt>
                <c:pt idx="249">
                  <c:v>9941144288.1000004</c:v>
                </c:pt>
                <c:pt idx="250">
                  <c:v>9942298321.6669998</c:v>
                </c:pt>
                <c:pt idx="251">
                  <c:v>9943452355.2329998</c:v>
                </c:pt>
                <c:pt idx="252">
                  <c:v>9944606388.7999992</c:v>
                </c:pt>
                <c:pt idx="253">
                  <c:v>9945760422.3670006</c:v>
                </c:pt>
                <c:pt idx="254">
                  <c:v>9946914455.9330006</c:v>
                </c:pt>
                <c:pt idx="255">
                  <c:v>9948068489.5</c:v>
                </c:pt>
                <c:pt idx="256">
                  <c:v>9949222523.0669994</c:v>
                </c:pt>
                <c:pt idx="257">
                  <c:v>9950376556.6329994</c:v>
                </c:pt>
                <c:pt idx="258">
                  <c:v>9951530590.2000008</c:v>
                </c:pt>
                <c:pt idx="259">
                  <c:v>9952684623.7670002</c:v>
                </c:pt>
                <c:pt idx="260">
                  <c:v>9953838657.3330002</c:v>
                </c:pt>
                <c:pt idx="261">
                  <c:v>9954992690.8999996</c:v>
                </c:pt>
                <c:pt idx="262">
                  <c:v>9956146724.4669991</c:v>
                </c:pt>
                <c:pt idx="263">
                  <c:v>9957300758.0330009</c:v>
                </c:pt>
                <c:pt idx="264">
                  <c:v>9958454791.6000004</c:v>
                </c:pt>
                <c:pt idx="265">
                  <c:v>9959608825.1669998</c:v>
                </c:pt>
                <c:pt idx="266">
                  <c:v>9960762858.7329998</c:v>
                </c:pt>
                <c:pt idx="267">
                  <c:v>9961916892.2999992</c:v>
                </c:pt>
                <c:pt idx="268">
                  <c:v>9963070925.8670006</c:v>
                </c:pt>
                <c:pt idx="269">
                  <c:v>9964224959.4330006</c:v>
                </c:pt>
                <c:pt idx="270">
                  <c:v>9965378993</c:v>
                </c:pt>
                <c:pt idx="271">
                  <c:v>9966533026.5669994</c:v>
                </c:pt>
                <c:pt idx="272">
                  <c:v>9967687060.1329994</c:v>
                </c:pt>
                <c:pt idx="273">
                  <c:v>9968841093.7000008</c:v>
                </c:pt>
                <c:pt idx="274">
                  <c:v>9969995127.2670002</c:v>
                </c:pt>
                <c:pt idx="275">
                  <c:v>9971149160.8330002</c:v>
                </c:pt>
                <c:pt idx="276">
                  <c:v>9972303194.3999996</c:v>
                </c:pt>
                <c:pt idx="277">
                  <c:v>9973457227.9669991</c:v>
                </c:pt>
                <c:pt idx="278">
                  <c:v>9974611261.5330009</c:v>
                </c:pt>
                <c:pt idx="279">
                  <c:v>9975765295.1000004</c:v>
                </c:pt>
                <c:pt idx="280">
                  <c:v>9976919328.6669998</c:v>
                </c:pt>
                <c:pt idx="281">
                  <c:v>9978073362.2329998</c:v>
                </c:pt>
                <c:pt idx="282">
                  <c:v>9979227395.7999992</c:v>
                </c:pt>
                <c:pt idx="283">
                  <c:v>9980381429.3670006</c:v>
                </c:pt>
                <c:pt idx="284">
                  <c:v>9981535462.9330006</c:v>
                </c:pt>
                <c:pt idx="285">
                  <c:v>9982689496.5</c:v>
                </c:pt>
                <c:pt idx="286">
                  <c:v>9983843530.0669994</c:v>
                </c:pt>
                <c:pt idx="287">
                  <c:v>9984997563.6329994</c:v>
                </c:pt>
                <c:pt idx="288">
                  <c:v>9986151597.2000008</c:v>
                </c:pt>
                <c:pt idx="289">
                  <c:v>9987305630.7670002</c:v>
                </c:pt>
                <c:pt idx="290">
                  <c:v>9988459664.3330002</c:v>
                </c:pt>
                <c:pt idx="291">
                  <c:v>9989613697.8999996</c:v>
                </c:pt>
                <c:pt idx="292">
                  <c:v>9990767731.4669991</c:v>
                </c:pt>
                <c:pt idx="293">
                  <c:v>9991921765.0330009</c:v>
                </c:pt>
                <c:pt idx="294">
                  <c:v>9993075798.6000004</c:v>
                </c:pt>
                <c:pt idx="295">
                  <c:v>9994229832.1669998</c:v>
                </c:pt>
                <c:pt idx="296">
                  <c:v>9995383865.7329998</c:v>
                </c:pt>
                <c:pt idx="297">
                  <c:v>9996537899.2999992</c:v>
                </c:pt>
                <c:pt idx="298">
                  <c:v>9997691932.8670006</c:v>
                </c:pt>
                <c:pt idx="299">
                  <c:v>9998845966.4330006</c:v>
                </c:pt>
                <c:pt idx="300">
                  <c:v>10000000000</c:v>
                </c:pt>
                <c:pt idx="301">
                  <c:v>10001154033.566999</c:v>
                </c:pt>
                <c:pt idx="302">
                  <c:v>10002308067.132999</c:v>
                </c:pt>
                <c:pt idx="303">
                  <c:v>10003462100.700001</c:v>
                </c:pt>
                <c:pt idx="304">
                  <c:v>10004616134.267</c:v>
                </c:pt>
                <c:pt idx="305">
                  <c:v>10005770167.833</c:v>
                </c:pt>
                <c:pt idx="306">
                  <c:v>10006924201.4</c:v>
                </c:pt>
                <c:pt idx="307">
                  <c:v>10008078234.966999</c:v>
                </c:pt>
                <c:pt idx="308">
                  <c:v>10009232268.533001</c:v>
                </c:pt>
                <c:pt idx="309">
                  <c:v>10010386302.1</c:v>
                </c:pt>
                <c:pt idx="310">
                  <c:v>10011540335.667</c:v>
                </c:pt>
                <c:pt idx="311">
                  <c:v>10012694369.233</c:v>
                </c:pt>
                <c:pt idx="312">
                  <c:v>10013848402.799999</c:v>
                </c:pt>
                <c:pt idx="313">
                  <c:v>10015002436.367001</c:v>
                </c:pt>
                <c:pt idx="314">
                  <c:v>10016156469.933001</c:v>
                </c:pt>
                <c:pt idx="315">
                  <c:v>10017310503.5</c:v>
                </c:pt>
                <c:pt idx="316">
                  <c:v>10018464537.066999</c:v>
                </c:pt>
                <c:pt idx="317">
                  <c:v>10019618570.632999</c:v>
                </c:pt>
                <c:pt idx="318">
                  <c:v>10020772604.200001</c:v>
                </c:pt>
                <c:pt idx="319">
                  <c:v>10021926637.767</c:v>
                </c:pt>
                <c:pt idx="320">
                  <c:v>10023080671.333</c:v>
                </c:pt>
                <c:pt idx="321">
                  <c:v>10024234704.9</c:v>
                </c:pt>
                <c:pt idx="322">
                  <c:v>10025388738.466999</c:v>
                </c:pt>
                <c:pt idx="323">
                  <c:v>10026542772.033001</c:v>
                </c:pt>
                <c:pt idx="324">
                  <c:v>10027696805.6</c:v>
                </c:pt>
                <c:pt idx="325">
                  <c:v>10028850839.167</c:v>
                </c:pt>
                <c:pt idx="326">
                  <c:v>10030004872.733</c:v>
                </c:pt>
                <c:pt idx="327">
                  <c:v>10031158906.299999</c:v>
                </c:pt>
                <c:pt idx="328">
                  <c:v>10032312939.867001</c:v>
                </c:pt>
                <c:pt idx="329">
                  <c:v>10033466973.433001</c:v>
                </c:pt>
                <c:pt idx="330">
                  <c:v>10034621007</c:v>
                </c:pt>
                <c:pt idx="331">
                  <c:v>10035775040.566999</c:v>
                </c:pt>
                <c:pt idx="332">
                  <c:v>10036929074.132999</c:v>
                </c:pt>
                <c:pt idx="333">
                  <c:v>10038083107.700001</c:v>
                </c:pt>
                <c:pt idx="334">
                  <c:v>10039237141.267</c:v>
                </c:pt>
                <c:pt idx="335">
                  <c:v>10040391174.833</c:v>
                </c:pt>
                <c:pt idx="336">
                  <c:v>10041545208.4</c:v>
                </c:pt>
                <c:pt idx="337">
                  <c:v>10042699241.966999</c:v>
                </c:pt>
                <c:pt idx="338">
                  <c:v>10043853275.533001</c:v>
                </c:pt>
                <c:pt idx="339">
                  <c:v>10045007309.1</c:v>
                </c:pt>
                <c:pt idx="340">
                  <c:v>10046161342.667</c:v>
                </c:pt>
                <c:pt idx="341">
                  <c:v>10047315376.233</c:v>
                </c:pt>
                <c:pt idx="342">
                  <c:v>10048469409.799999</c:v>
                </c:pt>
                <c:pt idx="343">
                  <c:v>10049623443.367001</c:v>
                </c:pt>
                <c:pt idx="344">
                  <c:v>10050777476.933001</c:v>
                </c:pt>
                <c:pt idx="345">
                  <c:v>10051931510.5</c:v>
                </c:pt>
                <c:pt idx="346">
                  <c:v>10053085544.066999</c:v>
                </c:pt>
                <c:pt idx="347">
                  <c:v>10054239577.632999</c:v>
                </c:pt>
                <c:pt idx="348">
                  <c:v>10055393611.200001</c:v>
                </c:pt>
                <c:pt idx="349">
                  <c:v>10056547644.767</c:v>
                </c:pt>
                <c:pt idx="350">
                  <c:v>10057701678.333</c:v>
                </c:pt>
                <c:pt idx="351">
                  <c:v>10058855711.9</c:v>
                </c:pt>
                <c:pt idx="352">
                  <c:v>10060009745.466999</c:v>
                </c:pt>
                <c:pt idx="353">
                  <c:v>10061163779.033001</c:v>
                </c:pt>
                <c:pt idx="354">
                  <c:v>10062317812.6</c:v>
                </c:pt>
                <c:pt idx="355">
                  <c:v>10063471846.167</c:v>
                </c:pt>
                <c:pt idx="356">
                  <c:v>10064625879.733</c:v>
                </c:pt>
                <c:pt idx="357">
                  <c:v>10065779913.299999</c:v>
                </c:pt>
                <c:pt idx="358">
                  <c:v>10066933946.867001</c:v>
                </c:pt>
                <c:pt idx="359">
                  <c:v>10068087980.433001</c:v>
                </c:pt>
                <c:pt idx="360">
                  <c:v>10069242014</c:v>
                </c:pt>
                <c:pt idx="361">
                  <c:v>10070396047.566999</c:v>
                </c:pt>
                <c:pt idx="362">
                  <c:v>10071550081.132999</c:v>
                </c:pt>
                <c:pt idx="363">
                  <c:v>10072704114.700001</c:v>
                </c:pt>
                <c:pt idx="364">
                  <c:v>10073858148.267</c:v>
                </c:pt>
                <c:pt idx="365">
                  <c:v>10075012181.833</c:v>
                </c:pt>
                <c:pt idx="366">
                  <c:v>10076166215.4</c:v>
                </c:pt>
                <c:pt idx="367">
                  <c:v>10077320248.966999</c:v>
                </c:pt>
                <c:pt idx="368">
                  <c:v>10078474282.533001</c:v>
                </c:pt>
                <c:pt idx="369">
                  <c:v>10079628316.1</c:v>
                </c:pt>
                <c:pt idx="370">
                  <c:v>10080782349.667</c:v>
                </c:pt>
                <c:pt idx="371">
                  <c:v>10081936383.233</c:v>
                </c:pt>
                <c:pt idx="372">
                  <c:v>10083090416.799999</c:v>
                </c:pt>
                <c:pt idx="373">
                  <c:v>10084244450.367001</c:v>
                </c:pt>
                <c:pt idx="374">
                  <c:v>10085398483.933001</c:v>
                </c:pt>
                <c:pt idx="375">
                  <c:v>10086552517.5</c:v>
                </c:pt>
                <c:pt idx="376">
                  <c:v>10087706551.066999</c:v>
                </c:pt>
                <c:pt idx="377">
                  <c:v>10088860584.632999</c:v>
                </c:pt>
                <c:pt idx="378">
                  <c:v>10090014618.200001</c:v>
                </c:pt>
                <c:pt idx="379">
                  <c:v>10091168651.767</c:v>
                </c:pt>
                <c:pt idx="380">
                  <c:v>10092322685.333</c:v>
                </c:pt>
                <c:pt idx="381">
                  <c:v>10093476718.9</c:v>
                </c:pt>
                <c:pt idx="382">
                  <c:v>10094630752.466999</c:v>
                </c:pt>
                <c:pt idx="383">
                  <c:v>10095784786.033001</c:v>
                </c:pt>
                <c:pt idx="384">
                  <c:v>10096938819.6</c:v>
                </c:pt>
                <c:pt idx="385">
                  <c:v>10098092853.167</c:v>
                </c:pt>
                <c:pt idx="386">
                  <c:v>10099246886.733</c:v>
                </c:pt>
                <c:pt idx="387">
                  <c:v>10100400920.299999</c:v>
                </c:pt>
                <c:pt idx="388">
                  <c:v>10101554953.867001</c:v>
                </c:pt>
                <c:pt idx="389">
                  <c:v>10102708987.433001</c:v>
                </c:pt>
                <c:pt idx="390">
                  <c:v>10103863021</c:v>
                </c:pt>
                <c:pt idx="391">
                  <c:v>10105017054.566999</c:v>
                </c:pt>
                <c:pt idx="392">
                  <c:v>10106171088.132999</c:v>
                </c:pt>
                <c:pt idx="393">
                  <c:v>10107325121.700001</c:v>
                </c:pt>
                <c:pt idx="394">
                  <c:v>10108479155.267</c:v>
                </c:pt>
                <c:pt idx="395">
                  <c:v>10109633188.833</c:v>
                </c:pt>
                <c:pt idx="396">
                  <c:v>10110787222.4</c:v>
                </c:pt>
                <c:pt idx="397">
                  <c:v>10111941255.966999</c:v>
                </c:pt>
                <c:pt idx="398">
                  <c:v>10113095289.533001</c:v>
                </c:pt>
                <c:pt idx="399">
                  <c:v>10114249323.1</c:v>
                </c:pt>
                <c:pt idx="400">
                  <c:v>10115403356.667</c:v>
                </c:pt>
                <c:pt idx="401">
                  <c:v>10116557390.233</c:v>
                </c:pt>
                <c:pt idx="402">
                  <c:v>10117711423.799999</c:v>
                </c:pt>
                <c:pt idx="403">
                  <c:v>10118865457.367001</c:v>
                </c:pt>
                <c:pt idx="404">
                  <c:v>10120019490.933001</c:v>
                </c:pt>
                <c:pt idx="405">
                  <c:v>10121173524.5</c:v>
                </c:pt>
                <c:pt idx="406">
                  <c:v>10122327558.066999</c:v>
                </c:pt>
                <c:pt idx="407">
                  <c:v>10123481591.632999</c:v>
                </c:pt>
                <c:pt idx="408">
                  <c:v>10124635625.200001</c:v>
                </c:pt>
                <c:pt idx="409">
                  <c:v>10125789658.767</c:v>
                </c:pt>
                <c:pt idx="410">
                  <c:v>10126943692.333</c:v>
                </c:pt>
                <c:pt idx="411">
                  <c:v>10128097725.9</c:v>
                </c:pt>
                <c:pt idx="412">
                  <c:v>10129251759.466999</c:v>
                </c:pt>
                <c:pt idx="413">
                  <c:v>10130405793.033001</c:v>
                </c:pt>
                <c:pt idx="414">
                  <c:v>10131559826.6</c:v>
                </c:pt>
                <c:pt idx="415">
                  <c:v>10132713860.167</c:v>
                </c:pt>
                <c:pt idx="416">
                  <c:v>10133867893.733</c:v>
                </c:pt>
                <c:pt idx="417">
                  <c:v>10135021927.299999</c:v>
                </c:pt>
                <c:pt idx="418">
                  <c:v>10136175960.867001</c:v>
                </c:pt>
                <c:pt idx="419">
                  <c:v>10137329994.433001</c:v>
                </c:pt>
                <c:pt idx="420">
                  <c:v>10138484028</c:v>
                </c:pt>
                <c:pt idx="421">
                  <c:v>10139638061.566999</c:v>
                </c:pt>
                <c:pt idx="422">
                  <c:v>10140792095.132999</c:v>
                </c:pt>
                <c:pt idx="423">
                  <c:v>10141946128.700001</c:v>
                </c:pt>
                <c:pt idx="424">
                  <c:v>10143100162.267</c:v>
                </c:pt>
                <c:pt idx="425">
                  <c:v>10144254195.833</c:v>
                </c:pt>
                <c:pt idx="426">
                  <c:v>10145408229.4</c:v>
                </c:pt>
                <c:pt idx="427">
                  <c:v>10146562262.966999</c:v>
                </c:pt>
                <c:pt idx="428">
                  <c:v>10147716296.533001</c:v>
                </c:pt>
                <c:pt idx="429">
                  <c:v>10148870330.1</c:v>
                </c:pt>
                <c:pt idx="430">
                  <c:v>10150024363.667</c:v>
                </c:pt>
                <c:pt idx="431">
                  <c:v>10151178397.233</c:v>
                </c:pt>
                <c:pt idx="432">
                  <c:v>10152332430.799999</c:v>
                </c:pt>
                <c:pt idx="433">
                  <c:v>10153486464.367001</c:v>
                </c:pt>
                <c:pt idx="434">
                  <c:v>10154640497.933001</c:v>
                </c:pt>
                <c:pt idx="435">
                  <c:v>10155794531.5</c:v>
                </c:pt>
                <c:pt idx="436">
                  <c:v>10156948565.066999</c:v>
                </c:pt>
                <c:pt idx="437">
                  <c:v>10158102598.632999</c:v>
                </c:pt>
                <c:pt idx="438">
                  <c:v>10159256632.200001</c:v>
                </c:pt>
                <c:pt idx="439">
                  <c:v>10160410665.767</c:v>
                </c:pt>
                <c:pt idx="440">
                  <c:v>10161564699.333</c:v>
                </c:pt>
                <c:pt idx="441">
                  <c:v>10162718732.9</c:v>
                </c:pt>
                <c:pt idx="442">
                  <c:v>10163872766.466999</c:v>
                </c:pt>
                <c:pt idx="443">
                  <c:v>10165026800.033001</c:v>
                </c:pt>
                <c:pt idx="444">
                  <c:v>10166180833.6</c:v>
                </c:pt>
                <c:pt idx="445">
                  <c:v>10167334867.167</c:v>
                </c:pt>
                <c:pt idx="446">
                  <c:v>10168488900.733</c:v>
                </c:pt>
                <c:pt idx="447">
                  <c:v>10169642934.299999</c:v>
                </c:pt>
                <c:pt idx="448">
                  <c:v>10170796967.867001</c:v>
                </c:pt>
                <c:pt idx="449">
                  <c:v>10171951001.433001</c:v>
                </c:pt>
                <c:pt idx="450">
                  <c:v>10173105035</c:v>
                </c:pt>
                <c:pt idx="451">
                  <c:v>10174259068.566999</c:v>
                </c:pt>
                <c:pt idx="452">
                  <c:v>10175413102.132999</c:v>
                </c:pt>
                <c:pt idx="453">
                  <c:v>10176567135.700001</c:v>
                </c:pt>
                <c:pt idx="454">
                  <c:v>10177721169.267</c:v>
                </c:pt>
                <c:pt idx="455">
                  <c:v>10178875202.833</c:v>
                </c:pt>
                <c:pt idx="456">
                  <c:v>10180029236.4</c:v>
                </c:pt>
                <c:pt idx="457">
                  <c:v>10181183269.966999</c:v>
                </c:pt>
                <c:pt idx="458">
                  <c:v>10182337303.533001</c:v>
                </c:pt>
                <c:pt idx="459">
                  <c:v>10183491337.1</c:v>
                </c:pt>
                <c:pt idx="460">
                  <c:v>10184645370.667</c:v>
                </c:pt>
                <c:pt idx="461">
                  <c:v>10185799404.233</c:v>
                </c:pt>
                <c:pt idx="462">
                  <c:v>10186953437.799999</c:v>
                </c:pt>
                <c:pt idx="463">
                  <c:v>10188107471.367001</c:v>
                </c:pt>
                <c:pt idx="464">
                  <c:v>10189261504.933001</c:v>
                </c:pt>
                <c:pt idx="465">
                  <c:v>10190415538.5</c:v>
                </c:pt>
                <c:pt idx="466">
                  <c:v>10191569572.066999</c:v>
                </c:pt>
                <c:pt idx="467">
                  <c:v>10192723605.632999</c:v>
                </c:pt>
                <c:pt idx="468">
                  <c:v>10193877639.200001</c:v>
                </c:pt>
                <c:pt idx="469">
                  <c:v>10195031672.767</c:v>
                </c:pt>
                <c:pt idx="470">
                  <c:v>10196185706.333</c:v>
                </c:pt>
                <c:pt idx="471">
                  <c:v>10197339739.9</c:v>
                </c:pt>
                <c:pt idx="472">
                  <c:v>10198493773.466999</c:v>
                </c:pt>
                <c:pt idx="473">
                  <c:v>10199647807.033001</c:v>
                </c:pt>
                <c:pt idx="474">
                  <c:v>10200801840.6</c:v>
                </c:pt>
                <c:pt idx="475">
                  <c:v>10201955874.167</c:v>
                </c:pt>
                <c:pt idx="476">
                  <c:v>10203109907.733</c:v>
                </c:pt>
                <c:pt idx="477">
                  <c:v>10204263941.299999</c:v>
                </c:pt>
                <c:pt idx="478">
                  <c:v>10205417974.867001</c:v>
                </c:pt>
                <c:pt idx="479">
                  <c:v>10206572008.433001</c:v>
                </c:pt>
                <c:pt idx="480">
                  <c:v>10207726042</c:v>
                </c:pt>
                <c:pt idx="481">
                  <c:v>10208880075.566999</c:v>
                </c:pt>
                <c:pt idx="482">
                  <c:v>10210034109.132999</c:v>
                </c:pt>
                <c:pt idx="483">
                  <c:v>10211188142.700001</c:v>
                </c:pt>
                <c:pt idx="484">
                  <c:v>10212342176.267</c:v>
                </c:pt>
                <c:pt idx="485">
                  <c:v>10213496209.833</c:v>
                </c:pt>
                <c:pt idx="486">
                  <c:v>10214650243.4</c:v>
                </c:pt>
                <c:pt idx="487">
                  <c:v>10215804276.966999</c:v>
                </c:pt>
                <c:pt idx="488">
                  <c:v>10216958310.533001</c:v>
                </c:pt>
                <c:pt idx="489">
                  <c:v>10218112344.1</c:v>
                </c:pt>
                <c:pt idx="490">
                  <c:v>10219266377.667</c:v>
                </c:pt>
                <c:pt idx="491">
                  <c:v>10220420411.233</c:v>
                </c:pt>
                <c:pt idx="492">
                  <c:v>10221574444.799999</c:v>
                </c:pt>
                <c:pt idx="493">
                  <c:v>10222728478.367001</c:v>
                </c:pt>
                <c:pt idx="494">
                  <c:v>10223882511.933001</c:v>
                </c:pt>
                <c:pt idx="495">
                  <c:v>10225036545.5</c:v>
                </c:pt>
                <c:pt idx="496">
                  <c:v>10226190579.066999</c:v>
                </c:pt>
                <c:pt idx="497">
                  <c:v>10227344612.632999</c:v>
                </c:pt>
                <c:pt idx="498">
                  <c:v>10228498646.200001</c:v>
                </c:pt>
                <c:pt idx="499">
                  <c:v>10229652679.767</c:v>
                </c:pt>
                <c:pt idx="500">
                  <c:v>10230806713.333</c:v>
                </c:pt>
                <c:pt idx="501">
                  <c:v>10231960746.9</c:v>
                </c:pt>
                <c:pt idx="502">
                  <c:v>10233114780.466999</c:v>
                </c:pt>
                <c:pt idx="503">
                  <c:v>10234268814.033001</c:v>
                </c:pt>
                <c:pt idx="504">
                  <c:v>10235422847.6</c:v>
                </c:pt>
                <c:pt idx="505">
                  <c:v>10236576881.167</c:v>
                </c:pt>
                <c:pt idx="506">
                  <c:v>10237730914.733</c:v>
                </c:pt>
                <c:pt idx="507">
                  <c:v>10238884948.299999</c:v>
                </c:pt>
                <c:pt idx="508">
                  <c:v>10240038981.867001</c:v>
                </c:pt>
                <c:pt idx="509">
                  <c:v>10241193015.433001</c:v>
                </c:pt>
                <c:pt idx="510">
                  <c:v>10242347049</c:v>
                </c:pt>
                <c:pt idx="511">
                  <c:v>10243501082.566999</c:v>
                </c:pt>
                <c:pt idx="512">
                  <c:v>10244655116.132999</c:v>
                </c:pt>
                <c:pt idx="513">
                  <c:v>10245809149.700001</c:v>
                </c:pt>
                <c:pt idx="514">
                  <c:v>10246963183.267</c:v>
                </c:pt>
                <c:pt idx="515">
                  <c:v>10248117216.833</c:v>
                </c:pt>
                <c:pt idx="516">
                  <c:v>10249271250.4</c:v>
                </c:pt>
                <c:pt idx="517">
                  <c:v>10250425283.966999</c:v>
                </c:pt>
                <c:pt idx="518">
                  <c:v>10251579317.533001</c:v>
                </c:pt>
                <c:pt idx="519">
                  <c:v>10252733351.1</c:v>
                </c:pt>
                <c:pt idx="520">
                  <c:v>10253887384.667</c:v>
                </c:pt>
                <c:pt idx="521">
                  <c:v>10255041418.233</c:v>
                </c:pt>
                <c:pt idx="522">
                  <c:v>10256195451.799999</c:v>
                </c:pt>
                <c:pt idx="523">
                  <c:v>10257349485.367001</c:v>
                </c:pt>
                <c:pt idx="524">
                  <c:v>10258503518.933001</c:v>
                </c:pt>
                <c:pt idx="525">
                  <c:v>10259657552.5</c:v>
                </c:pt>
                <c:pt idx="526">
                  <c:v>10260811586.066999</c:v>
                </c:pt>
                <c:pt idx="527">
                  <c:v>10261965619.632999</c:v>
                </c:pt>
                <c:pt idx="528">
                  <c:v>10263119653.200001</c:v>
                </c:pt>
                <c:pt idx="529">
                  <c:v>10264273686.767</c:v>
                </c:pt>
                <c:pt idx="530">
                  <c:v>10265427720.333</c:v>
                </c:pt>
                <c:pt idx="531">
                  <c:v>10266581753.9</c:v>
                </c:pt>
                <c:pt idx="532">
                  <c:v>10267735787.466999</c:v>
                </c:pt>
                <c:pt idx="533">
                  <c:v>10268889821.033001</c:v>
                </c:pt>
                <c:pt idx="534">
                  <c:v>10270043854.6</c:v>
                </c:pt>
                <c:pt idx="535">
                  <c:v>10271197888.167</c:v>
                </c:pt>
                <c:pt idx="536">
                  <c:v>10272351921.733</c:v>
                </c:pt>
                <c:pt idx="537">
                  <c:v>10273505955.299999</c:v>
                </c:pt>
                <c:pt idx="538">
                  <c:v>10274659988.867001</c:v>
                </c:pt>
                <c:pt idx="539">
                  <c:v>10275814022.433001</c:v>
                </c:pt>
                <c:pt idx="540">
                  <c:v>10276968056</c:v>
                </c:pt>
                <c:pt idx="541">
                  <c:v>10278122089.566999</c:v>
                </c:pt>
                <c:pt idx="542">
                  <c:v>10279276123.132999</c:v>
                </c:pt>
                <c:pt idx="543">
                  <c:v>10280430156.700001</c:v>
                </c:pt>
                <c:pt idx="544">
                  <c:v>10281584190.267</c:v>
                </c:pt>
                <c:pt idx="545">
                  <c:v>10282738223.833</c:v>
                </c:pt>
                <c:pt idx="546">
                  <c:v>10283892257.4</c:v>
                </c:pt>
                <c:pt idx="547">
                  <c:v>10285046290.966999</c:v>
                </c:pt>
                <c:pt idx="548">
                  <c:v>10286200324.533001</c:v>
                </c:pt>
                <c:pt idx="549">
                  <c:v>10287354358.1</c:v>
                </c:pt>
                <c:pt idx="550">
                  <c:v>10288508391.667</c:v>
                </c:pt>
                <c:pt idx="551">
                  <c:v>10289662425.233</c:v>
                </c:pt>
                <c:pt idx="552">
                  <c:v>10290816458.799999</c:v>
                </c:pt>
                <c:pt idx="553">
                  <c:v>10291970492.367001</c:v>
                </c:pt>
                <c:pt idx="554">
                  <c:v>10293124525.933001</c:v>
                </c:pt>
                <c:pt idx="555">
                  <c:v>10294278559.5</c:v>
                </c:pt>
                <c:pt idx="556">
                  <c:v>10295432593.066999</c:v>
                </c:pt>
                <c:pt idx="557">
                  <c:v>10296586626.632999</c:v>
                </c:pt>
                <c:pt idx="558">
                  <c:v>10297740660.200001</c:v>
                </c:pt>
                <c:pt idx="559">
                  <c:v>10298894693.767</c:v>
                </c:pt>
                <c:pt idx="560">
                  <c:v>10300048727.333</c:v>
                </c:pt>
                <c:pt idx="561">
                  <c:v>10301202760.9</c:v>
                </c:pt>
                <c:pt idx="562">
                  <c:v>10302356794.466999</c:v>
                </c:pt>
                <c:pt idx="563">
                  <c:v>10303510828.033001</c:v>
                </c:pt>
                <c:pt idx="564">
                  <c:v>10304664861.6</c:v>
                </c:pt>
                <c:pt idx="565">
                  <c:v>10305818895.167</c:v>
                </c:pt>
                <c:pt idx="566">
                  <c:v>10306972928.733</c:v>
                </c:pt>
                <c:pt idx="567">
                  <c:v>10308126962.299999</c:v>
                </c:pt>
                <c:pt idx="568">
                  <c:v>10309280995.867001</c:v>
                </c:pt>
                <c:pt idx="569">
                  <c:v>10310435029.433001</c:v>
                </c:pt>
                <c:pt idx="570">
                  <c:v>10311589063</c:v>
                </c:pt>
                <c:pt idx="571">
                  <c:v>10312743096.566999</c:v>
                </c:pt>
                <c:pt idx="572">
                  <c:v>10313897130.132999</c:v>
                </c:pt>
                <c:pt idx="573">
                  <c:v>10315051163.700001</c:v>
                </c:pt>
                <c:pt idx="574">
                  <c:v>10316205197.267</c:v>
                </c:pt>
                <c:pt idx="575">
                  <c:v>10317359230.833</c:v>
                </c:pt>
                <c:pt idx="576">
                  <c:v>10318513264.4</c:v>
                </c:pt>
                <c:pt idx="577">
                  <c:v>10319667297.966999</c:v>
                </c:pt>
                <c:pt idx="578">
                  <c:v>10320821331.533001</c:v>
                </c:pt>
                <c:pt idx="579">
                  <c:v>10321975365.1</c:v>
                </c:pt>
                <c:pt idx="580">
                  <c:v>10323129398.667</c:v>
                </c:pt>
                <c:pt idx="581">
                  <c:v>10324283432.233</c:v>
                </c:pt>
                <c:pt idx="582">
                  <c:v>10325437465.799999</c:v>
                </c:pt>
                <c:pt idx="583">
                  <c:v>10326591499.367001</c:v>
                </c:pt>
                <c:pt idx="584">
                  <c:v>10327745532.933001</c:v>
                </c:pt>
                <c:pt idx="585">
                  <c:v>10328899566.5</c:v>
                </c:pt>
                <c:pt idx="586">
                  <c:v>10330053600.066999</c:v>
                </c:pt>
                <c:pt idx="587">
                  <c:v>10331207633.632999</c:v>
                </c:pt>
                <c:pt idx="588">
                  <c:v>10332361667.200001</c:v>
                </c:pt>
                <c:pt idx="589">
                  <c:v>10333515700.767</c:v>
                </c:pt>
                <c:pt idx="590">
                  <c:v>10334669734.333</c:v>
                </c:pt>
                <c:pt idx="591">
                  <c:v>10335823767.9</c:v>
                </c:pt>
                <c:pt idx="592">
                  <c:v>10336977801.466999</c:v>
                </c:pt>
                <c:pt idx="593">
                  <c:v>10338131835.033001</c:v>
                </c:pt>
                <c:pt idx="594">
                  <c:v>10339285868.6</c:v>
                </c:pt>
                <c:pt idx="595">
                  <c:v>10340439902.167</c:v>
                </c:pt>
                <c:pt idx="596">
                  <c:v>10341593935.733</c:v>
                </c:pt>
                <c:pt idx="597">
                  <c:v>10342747969.299999</c:v>
                </c:pt>
                <c:pt idx="598">
                  <c:v>10343902002.867001</c:v>
                </c:pt>
                <c:pt idx="599">
                  <c:v>10345056036.433001</c:v>
                </c:pt>
                <c:pt idx="600">
                  <c:v>10346210070</c:v>
                </c:pt>
              </c:numCache>
            </c:numRef>
          </c:xVal>
          <c:yVal>
            <c:numRef>
              <c:f>'Shifted Signal'!$B$16:$B$616</c:f>
              <c:numCache>
                <c:formatCode>0.00E+00</c:formatCode>
                <c:ptCount val="601"/>
                <c:pt idx="0">
                  <c:v>-85.748999999999995</c:v>
                </c:pt>
                <c:pt idx="1">
                  <c:v>-107.92</c:v>
                </c:pt>
                <c:pt idx="2">
                  <c:v>-86.087000000000003</c:v>
                </c:pt>
                <c:pt idx="3">
                  <c:v>-110.134</c:v>
                </c:pt>
                <c:pt idx="4">
                  <c:v>-86.608999999999995</c:v>
                </c:pt>
                <c:pt idx="5">
                  <c:v>-108.63</c:v>
                </c:pt>
                <c:pt idx="6">
                  <c:v>-83.42</c:v>
                </c:pt>
                <c:pt idx="7">
                  <c:v>-112.26300000000001</c:v>
                </c:pt>
                <c:pt idx="8">
                  <c:v>-83.918999999999997</c:v>
                </c:pt>
                <c:pt idx="9">
                  <c:v>-105.343</c:v>
                </c:pt>
                <c:pt idx="10">
                  <c:v>-85.561999999999998</c:v>
                </c:pt>
                <c:pt idx="11">
                  <c:v>-107.20099999999999</c:v>
                </c:pt>
                <c:pt idx="12">
                  <c:v>-84.355999999999995</c:v>
                </c:pt>
                <c:pt idx="13">
                  <c:v>-105.828</c:v>
                </c:pt>
                <c:pt idx="14">
                  <c:v>-85.504000000000005</c:v>
                </c:pt>
                <c:pt idx="15">
                  <c:v>-111.111</c:v>
                </c:pt>
                <c:pt idx="16">
                  <c:v>-82.007999999999996</c:v>
                </c:pt>
                <c:pt idx="17">
                  <c:v>-101.94199999999999</c:v>
                </c:pt>
                <c:pt idx="18">
                  <c:v>-83.242000000000004</c:v>
                </c:pt>
                <c:pt idx="19">
                  <c:v>-111.625</c:v>
                </c:pt>
                <c:pt idx="20">
                  <c:v>-83.572999999999993</c:v>
                </c:pt>
                <c:pt idx="21">
                  <c:v>-103.95699999999999</c:v>
                </c:pt>
                <c:pt idx="22">
                  <c:v>-83.332999999999998</c:v>
                </c:pt>
                <c:pt idx="23">
                  <c:v>-105.06</c:v>
                </c:pt>
                <c:pt idx="24">
                  <c:v>-85.346000000000004</c:v>
                </c:pt>
                <c:pt idx="25">
                  <c:v>-109.41800000000001</c:v>
                </c:pt>
                <c:pt idx="26">
                  <c:v>-87.171000000000006</c:v>
                </c:pt>
                <c:pt idx="27">
                  <c:v>-110.929</c:v>
                </c:pt>
                <c:pt idx="28">
                  <c:v>-86.468999999999994</c:v>
                </c:pt>
                <c:pt idx="29">
                  <c:v>-109.697</c:v>
                </c:pt>
                <c:pt idx="30">
                  <c:v>-84.831000000000003</c:v>
                </c:pt>
                <c:pt idx="31">
                  <c:v>-106.864</c:v>
                </c:pt>
                <c:pt idx="32">
                  <c:v>-83.194000000000003</c:v>
                </c:pt>
                <c:pt idx="33">
                  <c:v>-111.608</c:v>
                </c:pt>
                <c:pt idx="34">
                  <c:v>-84.369</c:v>
                </c:pt>
                <c:pt idx="35">
                  <c:v>-107.131</c:v>
                </c:pt>
                <c:pt idx="36">
                  <c:v>-84.045000000000002</c:v>
                </c:pt>
                <c:pt idx="37">
                  <c:v>-108.40300000000001</c:v>
                </c:pt>
                <c:pt idx="38">
                  <c:v>-86.02</c:v>
                </c:pt>
                <c:pt idx="39">
                  <c:v>-107.974</c:v>
                </c:pt>
                <c:pt idx="40">
                  <c:v>-72.972999999999999</c:v>
                </c:pt>
                <c:pt idx="41">
                  <c:v>-108.08799999999999</c:v>
                </c:pt>
                <c:pt idx="42">
                  <c:v>-86.991</c:v>
                </c:pt>
                <c:pt idx="43">
                  <c:v>-118.663</c:v>
                </c:pt>
                <c:pt idx="44">
                  <c:v>-84.534000000000006</c:v>
                </c:pt>
                <c:pt idx="45">
                  <c:v>-107.256</c:v>
                </c:pt>
                <c:pt idx="46">
                  <c:v>-86.975999999999999</c:v>
                </c:pt>
                <c:pt idx="47">
                  <c:v>-106.407</c:v>
                </c:pt>
                <c:pt idx="48">
                  <c:v>-85.518000000000001</c:v>
                </c:pt>
                <c:pt idx="49">
                  <c:v>-102.38500000000001</c:v>
                </c:pt>
                <c:pt idx="50">
                  <c:v>-83.320999999999998</c:v>
                </c:pt>
                <c:pt idx="51">
                  <c:v>-104.571</c:v>
                </c:pt>
                <c:pt idx="52">
                  <c:v>-82.551000000000002</c:v>
                </c:pt>
                <c:pt idx="53">
                  <c:v>-113.489</c:v>
                </c:pt>
                <c:pt idx="54">
                  <c:v>-86.046000000000006</c:v>
                </c:pt>
                <c:pt idx="55">
                  <c:v>-103.833</c:v>
                </c:pt>
                <c:pt idx="56">
                  <c:v>-85.100999999999999</c:v>
                </c:pt>
                <c:pt idx="57">
                  <c:v>-109.70399999999999</c:v>
                </c:pt>
                <c:pt idx="58">
                  <c:v>-84.81</c:v>
                </c:pt>
                <c:pt idx="59">
                  <c:v>-108.16</c:v>
                </c:pt>
                <c:pt idx="60">
                  <c:v>-84.507000000000005</c:v>
                </c:pt>
                <c:pt idx="61">
                  <c:v>-102.014</c:v>
                </c:pt>
                <c:pt idx="62">
                  <c:v>-86.4</c:v>
                </c:pt>
                <c:pt idx="63">
                  <c:v>-107.867</c:v>
                </c:pt>
                <c:pt idx="64">
                  <c:v>-86.78</c:v>
                </c:pt>
                <c:pt idx="65">
                  <c:v>-111.28400000000001</c:v>
                </c:pt>
                <c:pt idx="66">
                  <c:v>-86.38</c:v>
                </c:pt>
                <c:pt idx="67">
                  <c:v>-109.88800000000001</c:v>
                </c:pt>
                <c:pt idx="68">
                  <c:v>-86.081000000000003</c:v>
                </c:pt>
                <c:pt idx="69">
                  <c:v>-101.218</c:v>
                </c:pt>
                <c:pt idx="70">
                  <c:v>-86.647000000000006</c:v>
                </c:pt>
                <c:pt idx="71">
                  <c:v>-106.508</c:v>
                </c:pt>
                <c:pt idx="72">
                  <c:v>-84.617999999999995</c:v>
                </c:pt>
                <c:pt idx="73">
                  <c:v>-110.211</c:v>
                </c:pt>
                <c:pt idx="74">
                  <c:v>-84.991</c:v>
                </c:pt>
                <c:pt idx="75">
                  <c:v>-106.374</c:v>
                </c:pt>
                <c:pt idx="76">
                  <c:v>-85.736000000000004</c:v>
                </c:pt>
                <c:pt idx="77">
                  <c:v>-103.036</c:v>
                </c:pt>
                <c:pt idx="78">
                  <c:v>-84.757999999999996</c:v>
                </c:pt>
                <c:pt idx="79">
                  <c:v>-107.69199999999999</c:v>
                </c:pt>
                <c:pt idx="80">
                  <c:v>-83.765000000000001</c:v>
                </c:pt>
                <c:pt idx="81">
                  <c:v>-105.239</c:v>
                </c:pt>
                <c:pt idx="82">
                  <c:v>-85.86</c:v>
                </c:pt>
                <c:pt idx="83">
                  <c:v>-105.63</c:v>
                </c:pt>
                <c:pt idx="84">
                  <c:v>-85.843000000000004</c:v>
                </c:pt>
                <c:pt idx="85">
                  <c:v>-108.44799999999999</c:v>
                </c:pt>
                <c:pt idx="86">
                  <c:v>-85.194000000000003</c:v>
                </c:pt>
                <c:pt idx="87">
                  <c:v>-100.52500000000001</c:v>
                </c:pt>
                <c:pt idx="88">
                  <c:v>-85.259</c:v>
                </c:pt>
                <c:pt idx="89">
                  <c:v>-106.78100000000001</c:v>
                </c:pt>
                <c:pt idx="90">
                  <c:v>-85.019000000000005</c:v>
                </c:pt>
                <c:pt idx="91">
                  <c:v>-106.679</c:v>
                </c:pt>
                <c:pt idx="92">
                  <c:v>-82.787999999999997</c:v>
                </c:pt>
                <c:pt idx="93">
                  <c:v>-103.051</c:v>
                </c:pt>
                <c:pt idx="94">
                  <c:v>-85.551000000000002</c:v>
                </c:pt>
                <c:pt idx="95">
                  <c:v>-108.584</c:v>
                </c:pt>
                <c:pt idx="96">
                  <c:v>-83.74</c:v>
                </c:pt>
                <c:pt idx="97">
                  <c:v>-105.01600000000001</c:v>
                </c:pt>
                <c:pt idx="98">
                  <c:v>-85.573999999999998</c:v>
                </c:pt>
                <c:pt idx="99">
                  <c:v>-107.245</c:v>
                </c:pt>
                <c:pt idx="100">
                  <c:v>-85.236999999999995</c:v>
                </c:pt>
                <c:pt idx="101">
                  <c:v>-108.31100000000001</c:v>
                </c:pt>
                <c:pt idx="102">
                  <c:v>-86.1</c:v>
                </c:pt>
                <c:pt idx="103">
                  <c:v>-103.01300000000001</c:v>
                </c:pt>
                <c:pt idx="104">
                  <c:v>-83.316999999999993</c:v>
                </c:pt>
                <c:pt idx="105">
                  <c:v>-101.82</c:v>
                </c:pt>
                <c:pt idx="106">
                  <c:v>-84.816000000000003</c:v>
                </c:pt>
                <c:pt idx="107">
                  <c:v>-109.126</c:v>
                </c:pt>
                <c:pt idx="108">
                  <c:v>-84.462000000000003</c:v>
                </c:pt>
                <c:pt idx="109">
                  <c:v>-111.032</c:v>
                </c:pt>
                <c:pt idx="110">
                  <c:v>-84.384</c:v>
                </c:pt>
                <c:pt idx="111">
                  <c:v>-119.229</c:v>
                </c:pt>
                <c:pt idx="112">
                  <c:v>-86.063000000000002</c:v>
                </c:pt>
                <c:pt idx="113">
                  <c:v>-105.15600000000001</c:v>
                </c:pt>
                <c:pt idx="114">
                  <c:v>-85.680999999999997</c:v>
                </c:pt>
                <c:pt idx="115">
                  <c:v>-116.37</c:v>
                </c:pt>
                <c:pt idx="116">
                  <c:v>-83.876999999999995</c:v>
                </c:pt>
                <c:pt idx="117">
                  <c:v>-106.008</c:v>
                </c:pt>
                <c:pt idx="118">
                  <c:v>-83.584000000000003</c:v>
                </c:pt>
                <c:pt idx="119">
                  <c:v>-107.101</c:v>
                </c:pt>
                <c:pt idx="120">
                  <c:v>-84.74</c:v>
                </c:pt>
                <c:pt idx="121">
                  <c:v>-107.408</c:v>
                </c:pt>
                <c:pt idx="122">
                  <c:v>-82.150999999999996</c:v>
                </c:pt>
                <c:pt idx="123">
                  <c:v>-110.813</c:v>
                </c:pt>
                <c:pt idx="124">
                  <c:v>-86.515000000000001</c:v>
                </c:pt>
                <c:pt idx="125">
                  <c:v>-109.89100000000001</c:v>
                </c:pt>
                <c:pt idx="126">
                  <c:v>-60.667000000000002</c:v>
                </c:pt>
                <c:pt idx="127">
                  <c:v>-109.09399999999999</c:v>
                </c:pt>
                <c:pt idx="128">
                  <c:v>-60.033999999999999</c:v>
                </c:pt>
                <c:pt idx="129">
                  <c:v>-106.134</c:v>
                </c:pt>
                <c:pt idx="130">
                  <c:v>-84.016000000000005</c:v>
                </c:pt>
                <c:pt idx="131">
                  <c:v>-103.42400000000001</c:v>
                </c:pt>
                <c:pt idx="132">
                  <c:v>-82.343999999999994</c:v>
                </c:pt>
                <c:pt idx="133">
                  <c:v>-105.17400000000001</c:v>
                </c:pt>
                <c:pt idx="134">
                  <c:v>-85.608999999999995</c:v>
                </c:pt>
                <c:pt idx="135">
                  <c:v>-106.783</c:v>
                </c:pt>
                <c:pt idx="136">
                  <c:v>-83.504000000000005</c:v>
                </c:pt>
                <c:pt idx="137">
                  <c:v>-107.741</c:v>
                </c:pt>
                <c:pt idx="138">
                  <c:v>-83.097999999999999</c:v>
                </c:pt>
                <c:pt idx="139">
                  <c:v>-104.61799999999999</c:v>
                </c:pt>
                <c:pt idx="140">
                  <c:v>-86.227999999999994</c:v>
                </c:pt>
                <c:pt idx="141">
                  <c:v>-106.729</c:v>
                </c:pt>
                <c:pt idx="142">
                  <c:v>-83.412999999999997</c:v>
                </c:pt>
                <c:pt idx="143">
                  <c:v>-104.816</c:v>
                </c:pt>
                <c:pt idx="144">
                  <c:v>-86.052999999999997</c:v>
                </c:pt>
                <c:pt idx="145">
                  <c:v>-112.96599999999999</c:v>
                </c:pt>
                <c:pt idx="146">
                  <c:v>-84.5</c:v>
                </c:pt>
                <c:pt idx="147">
                  <c:v>-104.10599999999999</c:v>
                </c:pt>
                <c:pt idx="148">
                  <c:v>-86.352999999999994</c:v>
                </c:pt>
                <c:pt idx="149">
                  <c:v>-105.953</c:v>
                </c:pt>
                <c:pt idx="150">
                  <c:v>-84.81</c:v>
                </c:pt>
                <c:pt idx="151">
                  <c:v>-106.628</c:v>
                </c:pt>
                <c:pt idx="152">
                  <c:v>-84.322999999999993</c:v>
                </c:pt>
                <c:pt idx="153">
                  <c:v>-105.696</c:v>
                </c:pt>
                <c:pt idx="154">
                  <c:v>-83.313000000000002</c:v>
                </c:pt>
                <c:pt idx="155">
                  <c:v>-108.16500000000001</c:v>
                </c:pt>
                <c:pt idx="156">
                  <c:v>-81.820999999999998</c:v>
                </c:pt>
                <c:pt idx="157">
                  <c:v>-107.16500000000001</c:v>
                </c:pt>
                <c:pt idx="158">
                  <c:v>-86.968999999999994</c:v>
                </c:pt>
                <c:pt idx="159">
                  <c:v>-101.298</c:v>
                </c:pt>
                <c:pt idx="160">
                  <c:v>-85.045000000000002</c:v>
                </c:pt>
                <c:pt idx="161">
                  <c:v>-107.961</c:v>
                </c:pt>
                <c:pt idx="162">
                  <c:v>-85.572999999999993</c:v>
                </c:pt>
                <c:pt idx="163">
                  <c:v>-103.861</c:v>
                </c:pt>
                <c:pt idx="164">
                  <c:v>-87.004000000000005</c:v>
                </c:pt>
                <c:pt idx="165">
                  <c:v>-106.011</c:v>
                </c:pt>
                <c:pt idx="166">
                  <c:v>-85.575000000000003</c:v>
                </c:pt>
                <c:pt idx="167">
                  <c:v>-110.571</c:v>
                </c:pt>
                <c:pt idx="168">
                  <c:v>-84.558000000000007</c:v>
                </c:pt>
                <c:pt idx="169">
                  <c:v>-106.354</c:v>
                </c:pt>
                <c:pt idx="170">
                  <c:v>-84.451999999999998</c:v>
                </c:pt>
                <c:pt idx="171">
                  <c:v>-108.37</c:v>
                </c:pt>
                <c:pt idx="172">
                  <c:v>-85.781000000000006</c:v>
                </c:pt>
                <c:pt idx="173">
                  <c:v>-110.235</c:v>
                </c:pt>
                <c:pt idx="174">
                  <c:v>-85.921000000000006</c:v>
                </c:pt>
                <c:pt idx="175">
                  <c:v>-106.32</c:v>
                </c:pt>
                <c:pt idx="176">
                  <c:v>-85.777000000000001</c:v>
                </c:pt>
                <c:pt idx="177">
                  <c:v>-105.63200000000001</c:v>
                </c:pt>
                <c:pt idx="178">
                  <c:v>-85.248999999999995</c:v>
                </c:pt>
                <c:pt idx="179">
                  <c:v>-113.553</c:v>
                </c:pt>
                <c:pt idx="180">
                  <c:v>-83.659000000000006</c:v>
                </c:pt>
                <c:pt idx="181">
                  <c:v>-113.33499999999999</c:v>
                </c:pt>
                <c:pt idx="182">
                  <c:v>-86.29</c:v>
                </c:pt>
                <c:pt idx="183">
                  <c:v>-105.006</c:v>
                </c:pt>
                <c:pt idx="184">
                  <c:v>-85.572000000000003</c:v>
                </c:pt>
                <c:pt idx="185">
                  <c:v>-113.923</c:v>
                </c:pt>
                <c:pt idx="186">
                  <c:v>-86.662999999999997</c:v>
                </c:pt>
                <c:pt idx="187">
                  <c:v>-103.474</c:v>
                </c:pt>
                <c:pt idx="188">
                  <c:v>-84.844999999999999</c:v>
                </c:pt>
                <c:pt idx="189">
                  <c:v>-111.398</c:v>
                </c:pt>
                <c:pt idx="190">
                  <c:v>-84.147000000000006</c:v>
                </c:pt>
                <c:pt idx="191">
                  <c:v>-107.26900000000001</c:v>
                </c:pt>
                <c:pt idx="192">
                  <c:v>-85.91</c:v>
                </c:pt>
                <c:pt idx="193">
                  <c:v>-108.399</c:v>
                </c:pt>
                <c:pt idx="194">
                  <c:v>-85.688999999999993</c:v>
                </c:pt>
                <c:pt idx="195">
                  <c:v>-105.411</c:v>
                </c:pt>
                <c:pt idx="196">
                  <c:v>-84.099000000000004</c:v>
                </c:pt>
                <c:pt idx="197">
                  <c:v>-103.746</c:v>
                </c:pt>
                <c:pt idx="198">
                  <c:v>-85.908000000000001</c:v>
                </c:pt>
                <c:pt idx="199">
                  <c:v>-102.14700000000001</c:v>
                </c:pt>
                <c:pt idx="200">
                  <c:v>-84.965999999999994</c:v>
                </c:pt>
                <c:pt idx="201">
                  <c:v>-101.85899999999999</c:v>
                </c:pt>
                <c:pt idx="202">
                  <c:v>-85.831999999999994</c:v>
                </c:pt>
                <c:pt idx="203">
                  <c:v>-107.851</c:v>
                </c:pt>
                <c:pt idx="204">
                  <c:v>-84.209000000000003</c:v>
                </c:pt>
                <c:pt idx="205">
                  <c:v>-109.961</c:v>
                </c:pt>
                <c:pt idx="206">
                  <c:v>-86.57</c:v>
                </c:pt>
                <c:pt idx="207">
                  <c:v>-101.547</c:v>
                </c:pt>
                <c:pt idx="208">
                  <c:v>-85.694000000000003</c:v>
                </c:pt>
                <c:pt idx="209">
                  <c:v>-109.87</c:v>
                </c:pt>
                <c:pt idx="210">
                  <c:v>-84.783000000000001</c:v>
                </c:pt>
                <c:pt idx="211">
                  <c:v>-104.5</c:v>
                </c:pt>
                <c:pt idx="212">
                  <c:v>-85.516000000000005</c:v>
                </c:pt>
                <c:pt idx="213">
                  <c:v>-99.936000000000007</c:v>
                </c:pt>
                <c:pt idx="214">
                  <c:v>-53.875</c:v>
                </c:pt>
                <c:pt idx="215">
                  <c:v>-101.47199999999999</c:v>
                </c:pt>
                <c:pt idx="216">
                  <c:v>-84.031000000000006</c:v>
                </c:pt>
                <c:pt idx="217">
                  <c:v>-107.83</c:v>
                </c:pt>
                <c:pt idx="218">
                  <c:v>-85.484999999999999</c:v>
                </c:pt>
                <c:pt idx="219">
                  <c:v>-108.649</c:v>
                </c:pt>
                <c:pt idx="220">
                  <c:v>-85.747</c:v>
                </c:pt>
                <c:pt idx="221">
                  <c:v>-107.27500000000001</c:v>
                </c:pt>
                <c:pt idx="222">
                  <c:v>-85.793999999999997</c:v>
                </c:pt>
                <c:pt idx="223">
                  <c:v>-108.518</c:v>
                </c:pt>
                <c:pt idx="224">
                  <c:v>-86.447000000000003</c:v>
                </c:pt>
                <c:pt idx="225">
                  <c:v>-112.742</c:v>
                </c:pt>
                <c:pt idx="226">
                  <c:v>-87.665999999999997</c:v>
                </c:pt>
                <c:pt idx="227">
                  <c:v>-99.641000000000005</c:v>
                </c:pt>
                <c:pt idx="228">
                  <c:v>-84.472999999999999</c:v>
                </c:pt>
                <c:pt idx="229">
                  <c:v>-103.685</c:v>
                </c:pt>
                <c:pt idx="230">
                  <c:v>-84.313999999999993</c:v>
                </c:pt>
                <c:pt idx="231">
                  <c:v>-108.09399999999999</c:v>
                </c:pt>
                <c:pt idx="232">
                  <c:v>-84.103999999999999</c:v>
                </c:pt>
                <c:pt idx="233">
                  <c:v>-112.849</c:v>
                </c:pt>
                <c:pt idx="234">
                  <c:v>-85.52</c:v>
                </c:pt>
                <c:pt idx="235">
                  <c:v>-109.078</c:v>
                </c:pt>
                <c:pt idx="236">
                  <c:v>-84.051000000000002</c:v>
                </c:pt>
                <c:pt idx="237">
                  <c:v>-102.249</c:v>
                </c:pt>
                <c:pt idx="238">
                  <c:v>-86.346999999999994</c:v>
                </c:pt>
                <c:pt idx="239">
                  <c:v>-106.221</c:v>
                </c:pt>
                <c:pt idx="240">
                  <c:v>-84.558999999999997</c:v>
                </c:pt>
                <c:pt idx="241">
                  <c:v>-104.69799999999999</c:v>
                </c:pt>
                <c:pt idx="242">
                  <c:v>-84.44</c:v>
                </c:pt>
                <c:pt idx="243">
                  <c:v>-107.60299999999999</c:v>
                </c:pt>
                <c:pt idx="244">
                  <c:v>-87.445999999999998</c:v>
                </c:pt>
                <c:pt idx="245">
                  <c:v>-105.312</c:v>
                </c:pt>
                <c:pt idx="246">
                  <c:v>-86.334000000000003</c:v>
                </c:pt>
                <c:pt idx="247">
                  <c:v>-110.1</c:v>
                </c:pt>
                <c:pt idx="248">
                  <c:v>-86.033000000000001</c:v>
                </c:pt>
                <c:pt idx="249">
                  <c:v>-109.05800000000001</c:v>
                </c:pt>
                <c:pt idx="250">
                  <c:v>-86.393000000000001</c:v>
                </c:pt>
                <c:pt idx="251">
                  <c:v>-106.98399999999999</c:v>
                </c:pt>
                <c:pt idx="252">
                  <c:v>-86.263000000000005</c:v>
                </c:pt>
                <c:pt idx="253">
                  <c:v>-103.05500000000001</c:v>
                </c:pt>
                <c:pt idx="254">
                  <c:v>-86.328000000000003</c:v>
                </c:pt>
                <c:pt idx="255">
                  <c:v>-106.73399999999999</c:v>
                </c:pt>
                <c:pt idx="256">
                  <c:v>-85.533000000000001</c:v>
                </c:pt>
                <c:pt idx="257">
                  <c:v>-101.166</c:v>
                </c:pt>
                <c:pt idx="258">
                  <c:v>-83.983999999999995</c:v>
                </c:pt>
                <c:pt idx="259">
                  <c:v>-103.93</c:v>
                </c:pt>
                <c:pt idx="260">
                  <c:v>-84.787999999999997</c:v>
                </c:pt>
                <c:pt idx="261">
                  <c:v>-109.825</c:v>
                </c:pt>
                <c:pt idx="262">
                  <c:v>-86.152000000000001</c:v>
                </c:pt>
                <c:pt idx="263">
                  <c:v>-105.446</c:v>
                </c:pt>
                <c:pt idx="264">
                  <c:v>-83.795000000000002</c:v>
                </c:pt>
                <c:pt idx="265">
                  <c:v>-101.38200000000001</c:v>
                </c:pt>
                <c:pt idx="266">
                  <c:v>-85.227000000000004</c:v>
                </c:pt>
                <c:pt idx="267">
                  <c:v>-105.128</c:v>
                </c:pt>
                <c:pt idx="268">
                  <c:v>-83.221999999999994</c:v>
                </c:pt>
                <c:pt idx="269">
                  <c:v>-107.182</c:v>
                </c:pt>
                <c:pt idx="270">
                  <c:v>-86.512</c:v>
                </c:pt>
                <c:pt idx="271">
                  <c:v>-106.99299999999999</c:v>
                </c:pt>
                <c:pt idx="272">
                  <c:v>-87.295000000000002</c:v>
                </c:pt>
                <c:pt idx="273">
                  <c:v>-114.074</c:v>
                </c:pt>
                <c:pt idx="274">
                  <c:v>-85.710999999999999</c:v>
                </c:pt>
                <c:pt idx="275">
                  <c:v>-109.96</c:v>
                </c:pt>
                <c:pt idx="276">
                  <c:v>-85.506</c:v>
                </c:pt>
                <c:pt idx="277">
                  <c:v>-116.30200000000001</c:v>
                </c:pt>
                <c:pt idx="278">
                  <c:v>-85.42</c:v>
                </c:pt>
                <c:pt idx="279">
                  <c:v>-106.404</c:v>
                </c:pt>
                <c:pt idx="280">
                  <c:v>-84.85</c:v>
                </c:pt>
                <c:pt idx="281">
                  <c:v>-103.086</c:v>
                </c:pt>
                <c:pt idx="282">
                  <c:v>-85.727000000000004</c:v>
                </c:pt>
                <c:pt idx="283">
                  <c:v>-105.83</c:v>
                </c:pt>
                <c:pt idx="284">
                  <c:v>-86.575000000000003</c:v>
                </c:pt>
                <c:pt idx="285">
                  <c:v>-106.645</c:v>
                </c:pt>
                <c:pt idx="286">
                  <c:v>-84.123000000000005</c:v>
                </c:pt>
                <c:pt idx="287">
                  <c:v>-106.22</c:v>
                </c:pt>
                <c:pt idx="288">
                  <c:v>-85.067999999999998</c:v>
                </c:pt>
                <c:pt idx="289">
                  <c:v>-106.58799999999999</c:v>
                </c:pt>
                <c:pt idx="290">
                  <c:v>-86.816999999999993</c:v>
                </c:pt>
                <c:pt idx="291">
                  <c:v>-105.202</c:v>
                </c:pt>
                <c:pt idx="292">
                  <c:v>-84.811999999999998</c:v>
                </c:pt>
                <c:pt idx="293">
                  <c:v>-106.923</c:v>
                </c:pt>
                <c:pt idx="294">
                  <c:v>-85.137</c:v>
                </c:pt>
                <c:pt idx="295">
                  <c:v>-103.82299999999999</c:v>
                </c:pt>
                <c:pt idx="296">
                  <c:v>-82.843999999999994</c:v>
                </c:pt>
                <c:pt idx="297">
                  <c:v>-106.816</c:v>
                </c:pt>
                <c:pt idx="298">
                  <c:v>-86.182000000000002</c:v>
                </c:pt>
                <c:pt idx="299">
                  <c:v>-109.128</c:v>
                </c:pt>
                <c:pt idx="300">
                  <c:v>-52.256999999999998</c:v>
                </c:pt>
                <c:pt idx="301">
                  <c:v>-112.02</c:v>
                </c:pt>
                <c:pt idx="302">
                  <c:v>-85.117000000000004</c:v>
                </c:pt>
                <c:pt idx="303">
                  <c:v>-106.014</c:v>
                </c:pt>
                <c:pt idx="304">
                  <c:v>-84.799000000000007</c:v>
                </c:pt>
                <c:pt idx="305">
                  <c:v>-106.919</c:v>
                </c:pt>
                <c:pt idx="306">
                  <c:v>-83.956999999999994</c:v>
                </c:pt>
                <c:pt idx="307">
                  <c:v>-104.935</c:v>
                </c:pt>
                <c:pt idx="308">
                  <c:v>-82.57</c:v>
                </c:pt>
                <c:pt idx="309">
                  <c:v>-102.062</c:v>
                </c:pt>
                <c:pt idx="310">
                  <c:v>-84.613</c:v>
                </c:pt>
                <c:pt idx="311">
                  <c:v>-102.9</c:v>
                </c:pt>
                <c:pt idx="312">
                  <c:v>-85.197999999999993</c:v>
                </c:pt>
                <c:pt idx="313">
                  <c:v>-111.60599999999999</c:v>
                </c:pt>
                <c:pt idx="314">
                  <c:v>-84.686999999999998</c:v>
                </c:pt>
                <c:pt idx="315">
                  <c:v>-107.964</c:v>
                </c:pt>
                <c:pt idx="316">
                  <c:v>-86.358999999999995</c:v>
                </c:pt>
                <c:pt idx="317">
                  <c:v>-102.33199999999999</c:v>
                </c:pt>
                <c:pt idx="318">
                  <c:v>-83.531999999999996</c:v>
                </c:pt>
                <c:pt idx="319">
                  <c:v>-104.33799999999999</c:v>
                </c:pt>
                <c:pt idx="320">
                  <c:v>-85.003</c:v>
                </c:pt>
                <c:pt idx="321">
                  <c:v>-109.45699999999999</c:v>
                </c:pt>
                <c:pt idx="322">
                  <c:v>-84.409000000000006</c:v>
                </c:pt>
                <c:pt idx="323">
                  <c:v>-108.639</c:v>
                </c:pt>
                <c:pt idx="324">
                  <c:v>-85.83</c:v>
                </c:pt>
                <c:pt idx="325">
                  <c:v>-102.917</c:v>
                </c:pt>
                <c:pt idx="326">
                  <c:v>-84.754000000000005</c:v>
                </c:pt>
                <c:pt idx="327">
                  <c:v>-112.276</c:v>
                </c:pt>
                <c:pt idx="328">
                  <c:v>-84.759</c:v>
                </c:pt>
                <c:pt idx="329">
                  <c:v>-110.449</c:v>
                </c:pt>
                <c:pt idx="330">
                  <c:v>-83.382000000000005</c:v>
                </c:pt>
                <c:pt idx="331">
                  <c:v>-107.471</c:v>
                </c:pt>
                <c:pt idx="332">
                  <c:v>-84.213999999999999</c:v>
                </c:pt>
                <c:pt idx="333">
                  <c:v>-104.512</c:v>
                </c:pt>
                <c:pt idx="334">
                  <c:v>-86.135000000000005</c:v>
                </c:pt>
                <c:pt idx="335">
                  <c:v>-105.285</c:v>
                </c:pt>
                <c:pt idx="336">
                  <c:v>-83.158000000000001</c:v>
                </c:pt>
                <c:pt idx="337">
                  <c:v>-107.71</c:v>
                </c:pt>
                <c:pt idx="338">
                  <c:v>-85.972999999999999</c:v>
                </c:pt>
                <c:pt idx="339">
                  <c:v>-109.41</c:v>
                </c:pt>
                <c:pt idx="340">
                  <c:v>-85.100999999999999</c:v>
                </c:pt>
                <c:pt idx="341">
                  <c:v>-110.68300000000001</c:v>
                </c:pt>
                <c:pt idx="342">
                  <c:v>-84.373999999999995</c:v>
                </c:pt>
                <c:pt idx="343">
                  <c:v>-104.14400000000001</c:v>
                </c:pt>
                <c:pt idx="344">
                  <c:v>-84.429000000000002</c:v>
                </c:pt>
                <c:pt idx="345">
                  <c:v>-108.66200000000001</c:v>
                </c:pt>
                <c:pt idx="346">
                  <c:v>-84.59</c:v>
                </c:pt>
                <c:pt idx="347">
                  <c:v>-107.19799999999999</c:v>
                </c:pt>
                <c:pt idx="348">
                  <c:v>-85.048000000000002</c:v>
                </c:pt>
                <c:pt idx="349">
                  <c:v>-108.58799999999999</c:v>
                </c:pt>
                <c:pt idx="350">
                  <c:v>-82.685000000000002</c:v>
                </c:pt>
                <c:pt idx="351">
                  <c:v>-104.913</c:v>
                </c:pt>
                <c:pt idx="352">
                  <c:v>-83.625</c:v>
                </c:pt>
                <c:pt idx="353">
                  <c:v>-102.983</c:v>
                </c:pt>
                <c:pt idx="354">
                  <c:v>-85.528000000000006</c:v>
                </c:pt>
                <c:pt idx="355">
                  <c:v>-103.627</c:v>
                </c:pt>
                <c:pt idx="356">
                  <c:v>-84.808999999999997</c:v>
                </c:pt>
                <c:pt idx="357">
                  <c:v>-103.76600000000001</c:v>
                </c:pt>
                <c:pt idx="358">
                  <c:v>-86.137</c:v>
                </c:pt>
                <c:pt idx="359">
                  <c:v>-108.93300000000001</c:v>
                </c:pt>
                <c:pt idx="360">
                  <c:v>-85.823999999999998</c:v>
                </c:pt>
                <c:pt idx="361">
                  <c:v>-100.59399999999999</c:v>
                </c:pt>
                <c:pt idx="362">
                  <c:v>-86.17</c:v>
                </c:pt>
                <c:pt idx="363">
                  <c:v>-104.279</c:v>
                </c:pt>
                <c:pt idx="364">
                  <c:v>-86.703000000000003</c:v>
                </c:pt>
                <c:pt idx="365">
                  <c:v>-107.18300000000001</c:v>
                </c:pt>
                <c:pt idx="366">
                  <c:v>-81.665999999999997</c:v>
                </c:pt>
                <c:pt idx="367">
                  <c:v>-103.4</c:v>
                </c:pt>
                <c:pt idx="368">
                  <c:v>-82.429000000000002</c:v>
                </c:pt>
                <c:pt idx="369">
                  <c:v>-106.596</c:v>
                </c:pt>
                <c:pt idx="370">
                  <c:v>-84.584999999999994</c:v>
                </c:pt>
                <c:pt idx="371">
                  <c:v>-106.63200000000001</c:v>
                </c:pt>
                <c:pt idx="372">
                  <c:v>-83.057000000000002</c:v>
                </c:pt>
                <c:pt idx="373">
                  <c:v>-105.295</c:v>
                </c:pt>
                <c:pt idx="374">
                  <c:v>-83.094999999999999</c:v>
                </c:pt>
                <c:pt idx="375">
                  <c:v>-103.389</c:v>
                </c:pt>
                <c:pt idx="376">
                  <c:v>-84.766000000000005</c:v>
                </c:pt>
                <c:pt idx="377">
                  <c:v>-100.839</c:v>
                </c:pt>
                <c:pt idx="378">
                  <c:v>-87.007999999999996</c:v>
                </c:pt>
                <c:pt idx="379">
                  <c:v>-110.98</c:v>
                </c:pt>
                <c:pt idx="380">
                  <c:v>-83.084000000000003</c:v>
                </c:pt>
                <c:pt idx="381">
                  <c:v>-103.78400000000001</c:v>
                </c:pt>
                <c:pt idx="382">
                  <c:v>-85.144999999999996</c:v>
                </c:pt>
                <c:pt idx="383">
                  <c:v>-108.85299999999999</c:v>
                </c:pt>
                <c:pt idx="384">
                  <c:v>-83.594999999999999</c:v>
                </c:pt>
                <c:pt idx="385">
                  <c:v>-101.828</c:v>
                </c:pt>
                <c:pt idx="386">
                  <c:v>-53.363999999999997</c:v>
                </c:pt>
                <c:pt idx="387">
                  <c:v>-105.72199999999999</c:v>
                </c:pt>
                <c:pt idx="388">
                  <c:v>-53.878999999999998</c:v>
                </c:pt>
                <c:pt idx="389">
                  <c:v>-108.542</c:v>
                </c:pt>
                <c:pt idx="390">
                  <c:v>-85.688000000000002</c:v>
                </c:pt>
                <c:pt idx="391">
                  <c:v>-105.96299999999999</c:v>
                </c:pt>
                <c:pt idx="392">
                  <c:v>-85.966999999999999</c:v>
                </c:pt>
                <c:pt idx="393">
                  <c:v>-104.446</c:v>
                </c:pt>
                <c:pt idx="394">
                  <c:v>-84.433999999999997</c:v>
                </c:pt>
                <c:pt idx="395">
                  <c:v>-103.926</c:v>
                </c:pt>
                <c:pt idx="396">
                  <c:v>-84.581000000000003</c:v>
                </c:pt>
                <c:pt idx="397">
                  <c:v>-103.762</c:v>
                </c:pt>
                <c:pt idx="398">
                  <c:v>-85.055999999999997</c:v>
                </c:pt>
                <c:pt idx="399">
                  <c:v>-105.63200000000001</c:v>
                </c:pt>
                <c:pt idx="400">
                  <c:v>-85.572000000000003</c:v>
                </c:pt>
                <c:pt idx="401">
                  <c:v>-106.512</c:v>
                </c:pt>
                <c:pt idx="402">
                  <c:v>-83.977000000000004</c:v>
                </c:pt>
                <c:pt idx="403">
                  <c:v>-109.06399999999999</c:v>
                </c:pt>
                <c:pt idx="404">
                  <c:v>-84.924999999999997</c:v>
                </c:pt>
                <c:pt idx="405">
                  <c:v>-100.47199999999999</c:v>
                </c:pt>
                <c:pt idx="406">
                  <c:v>-83.885000000000005</c:v>
                </c:pt>
                <c:pt idx="407">
                  <c:v>-105.306</c:v>
                </c:pt>
                <c:pt idx="408">
                  <c:v>-84.650999999999996</c:v>
                </c:pt>
                <c:pt idx="409">
                  <c:v>-103.983</c:v>
                </c:pt>
                <c:pt idx="410">
                  <c:v>-85.772999999999996</c:v>
                </c:pt>
                <c:pt idx="411">
                  <c:v>-104.492</c:v>
                </c:pt>
                <c:pt idx="412">
                  <c:v>-85.188000000000002</c:v>
                </c:pt>
                <c:pt idx="413">
                  <c:v>-106.905</c:v>
                </c:pt>
                <c:pt idx="414">
                  <c:v>-85.412999999999997</c:v>
                </c:pt>
                <c:pt idx="415">
                  <c:v>-105.825</c:v>
                </c:pt>
                <c:pt idx="416">
                  <c:v>-84.251000000000005</c:v>
                </c:pt>
                <c:pt idx="417">
                  <c:v>-107.002</c:v>
                </c:pt>
                <c:pt idx="418">
                  <c:v>-83.850999999999999</c:v>
                </c:pt>
                <c:pt idx="419">
                  <c:v>-107.869</c:v>
                </c:pt>
                <c:pt idx="420">
                  <c:v>-84.709000000000003</c:v>
                </c:pt>
                <c:pt idx="421">
                  <c:v>-104.846</c:v>
                </c:pt>
                <c:pt idx="422">
                  <c:v>-84.611999999999995</c:v>
                </c:pt>
                <c:pt idx="423">
                  <c:v>-103.29600000000001</c:v>
                </c:pt>
                <c:pt idx="424">
                  <c:v>-84.495999999999995</c:v>
                </c:pt>
                <c:pt idx="425">
                  <c:v>-107.73699999999999</c:v>
                </c:pt>
                <c:pt idx="426">
                  <c:v>-81.698999999999998</c:v>
                </c:pt>
                <c:pt idx="427">
                  <c:v>-108.35299999999999</c:v>
                </c:pt>
                <c:pt idx="428">
                  <c:v>-84.239000000000004</c:v>
                </c:pt>
                <c:pt idx="429">
                  <c:v>-104.64</c:v>
                </c:pt>
                <c:pt idx="430">
                  <c:v>-85.435000000000002</c:v>
                </c:pt>
                <c:pt idx="431">
                  <c:v>-104.05200000000001</c:v>
                </c:pt>
                <c:pt idx="432">
                  <c:v>-83.832999999999998</c:v>
                </c:pt>
                <c:pt idx="433">
                  <c:v>-110.69799999999999</c:v>
                </c:pt>
                <c:pt idx="434">
                  <c:v>-83.71</c:v>
                </c:pt>
                <c:pt idx="435">
                  <c:v>-105.42700000000001</c:v>
                </c:pt>
                <c:pt idx="436">
                  <c:v>-81.936999999999998</c:v>
                </c:pt>
                <c:pt idx="437">
                  <c:v>-106.547</c:v>
                </c:pt>
                <c:pt idx="438">
                  <c:v>-84.503</c:v>
                </c:pt>
                <c:pt idx="439">
                  <c:v>-108.476</c:v>
                </c:pt>
                <c:pt idx="440">
                  <c:v>-85.968999999999994</c:v>
                </c:pt>
                <c:pt idx="441">
                  <c:v>-106.078</c:v>
                </c:pt>
                <c:pt idx="442">
                  <c:v>-85.004000000000005</c:v>
                </c:pt>
                <c:pt idx="443">
                  <c:v>-99.808000000000007</c:v>
                </c:pt>
                <c:pt idx="444">
                  <c:v>-85.037999999999997</c:v>
                </c:pt>
                <c:pt idx="445">
                  <c:v>-108.791</c:v>
                </c:pt>
                <c:pt idx="446">
                  <c:v>-84.245999999999995</c:v>
                </c:pt>
                <c:pt idx="447">
                  <c:v>-110.892</c:v>
                </c:pt>
                <c:pt idx="448">
                  <c:v>-84.546000000000006</c:v>
                </c:pt>
                <c:pt idx="449">
                  <c:v>-103.97499999999999</c:v>
                </c:pt>
                <c:pt idx="450">
                  <c:v>-85.308000000000007</c:v>
                </c:pt>
                <c:pt idx="451">
                  <c:v>-106.441</c:v>
                </c:pt>
                <c:pt idx="452">
                  <c:v>-85.17</c:v>
                </c:pt>
                <c:pt idx="453">
                  <c:v>-110.871</c:v>
                </c:pt>
                <c:pt idx="454">
                  <c:v>-84.531999999999996</c:v>
                </c:pt>
                <c:pt idx="455">
                  <c:v>-103.657</c:v>
                </c:pt>
                <c:pt idx="456">
                  <c:v>-84.203000000000003</c:v>
                </c:pt>
                <c:pt idx="457">
                  <c:v>-105.684</c:v>
                </c:pt>
                <c:pt idx="458">
                  <c:v>-85.45</c:v>
                </c:pt>
                <c:pt idx="459">
                  <c:v>-116.425</c:v>
                </c:pt>
                <c:pt idx="460">
                  <c:v>-85.436000000000007</c:v>
                </c:pt>
                <c:pt idx="461">
                  <c:v>-104.59699999999999</c:v>
                </c:pt>
                <c:pt idx="462">
                  <c:v>-85.65</c:v>
                </c:pt>
                <c:pt idx="463">
                  <c:v>-109.483</c:v>
                </c:pt>
                <c:pt idx="464">
                  <c:v>-84.823999999999998</c:v>
                </c:pt>
                <c:pt idx="465">
                  <c:v>-111.215</c:v>
                </c:pt>
                <c:pt idx="466">
                  <c:v>-84.33</c:v>
                </c:pt>
                <c:pt idx="467">
                  <c:v>-106.465</c:v>
                </c:pt>
                <c:pt idx="468">
                  <c:v>-84.742000000000004</c:v>
                </c:pt>
                <c:pt idx="469">
                  <c:v>-106.836</c:v>
                </c:pt>
                <c:pt idx="470">
                  <c:v>-82.418999999999997</c:v>
                </c:pt>
                <c:pt idx="471">
                  <c:v>-108.471</c:v>
                </c:pt>
                <c:pt idx="472">
                  <c:v>-84.635999999999996</c:v>
                </c:pt>
                <c:pt idx="473">
                  <c:v>-100.468</c:v>
                </c:pt>
                <c:pt idx="474">
                  <c:v>-64.141999999999996</c:v>
                </c:pt>
                <c:pt idx="475">
                  <c:v>-102.752</c:v>
                </c:pt>
                <c:pt idx="476">
                  <c:v>-83.162999999999997</c:v>
                </c:pt>
                <c:pt idx="477">
                  <c:v>-109.373</c:v>
                </c:pt>
                <c:pt idx="478">
                  <c:v>-84.608000000000004</c:v>
                </c:pt>
                <c:pt idx="479">
                  <c:v>-109.709</c:v>
                </c:pt>
                <c:pt idx="480">
                  <c:v>-85.295000000000002</c:v>
                </c:pt>
                <c:pt idx="481">
                  <c:v>-111.274</c:v>
                </c:pt>
                <c:pt idx="482">
                  <c:v>-84.82</c:v>
                </c:pt>
                <c:pt idx="483">
                  <c:v>-108.7</c:v>
                </c:pt>
                <c:pt idx="484">
                  <c:v>-83.201999999999998</c:v>
                </c:pt>
                <c:pt idx="485">
                  <c:v>-105.67400000000001</c:v>
                </c:pt>
                <c:pt idx="486">
                  <c:v>-83.466999999999999</c:v>
                </c:pt>
                <c:pt idx="487">
                  <c:v>-103.529</c:v>
                </c:pt>
                <c:pt idx="488">
                  <c:v>-84.403999999999996</c:v>
                </c:pt>
                <c:pt idx="489">
                  <c:v>-105.249</c:v>
                </c:pt>
                <c:pt idx="490">
                  <c:v>-85.153999999999996</c:v>
                </c:pt>
                <c:pt idx="491">
                  <c:v>-104.66800000000001</c:v>
                </c:pt>
                <c:pt idx="492">
                  <c:v>-84.456000000000003</c:v>
                </c:pt>
                <c:pt idx="493">
                  <c:v>-104.02800000000001</c:v>
                </c:pt>
                <c:pt idx="494">
                  <c:v>-84.622</c:v>
                </c:pt>
                <c:pt idx="495">
                  <c:v>-107.065</c:v>
                </c:pt>
                <c:pt idx="496">
                  <c:v>-83.432000000000002</c:v>
                </c:pt>
                <c:pt idx="497">
                  <c:v>-106.864</c:v>
                </c:pt>
                <c:pt idx="498">
                  <c:v>-84.381</c:v>
                </c:pt>
                <c:pt idx="499">
                  <c:v>-106.95399999999999</c:v>
                </c:pt>
                <c:pt idx="500">
                  <c:v>-85.585999999999999</c:v>
                </c:pt>
                <c:pt idx="501">
                  <c:v>-107.065</c:v>
                </c:pt>
                <c:pt idx="502">
                  <c:v>-84.566000000000003</c:v>
                </c:pt>
                <c:pt idx="503">
                  <c:v>-106.41800000000001</c:v>
                </c:pt>
                <c:pt idx="504">
                  <c:v>-84.710999999999999</c:v>
                </c:pt>
                <c:pt idx="505">
                  <c:v>-107.098</c:v>
                </c:pt>
                <c:pt idx="506">
                  <c:v>-84.668000000000006</c:v>
                </c:pt>
                <c:pt idx="507">
                  <c:v>-106.6</c:v>
                </c:pt>
                <c:pt idx="508">
                  <c:v>-83.748999999999995</c:v>
                </c:pt>
                <c:pt idx="509">
                  <c:v>-106.99299999999999</c:v>
                </c:pt>
                <c:pt idx="510">
                  <c:v>-85.484999999999999</c:v>
                </c:pt>
                <c:pt idx="511">
                  <c:v>-102.82</c:v>
                </c:pt>
                <c:pt idx="512">
                  <c:v>-82.402000000000001</c:v>
                </c:pt>
                <c:pt idx="513">
                  <c:v>-106.449</c:v>
                </c:pt>
                <c:pt idx="514">
                  <c:v>-83.965000000000003</c:v>
                </c:pt>
                <c:pt idx="515">
                  <c:v>-104.89700000000001</c:v>
                </c:pt>
                <c:pt idx="516">
                  <c:v>-82.570999999999998</c:v>
                </c:pt>
                <c:pt idx="517">
                  <c:v>-107.09099999999999</c:v>
                </c:pt>
                <c:pt idx="518">
                  <c:v>-85.216999999999999</c:v>
                </c:pt>
                <c:pt idx="519">
                  <c:v>-108.417</c:v>
                </c:pt>
                <c:pt idx="520">
                  <c:v>-83.826999999999998</c:v>
                </c:pt>
                <c:pt idx="521">
                  <c:v>-104.956</c:v>
                </c:pt>
                <c:pt idx="522">
                  <c:v>-83.647999999999996</c:v>
                </c:pt>
                <c:pt idx="523">
                  <c:v>-103.045</c:v>
                </c:pt>
                <c:pt idx="524">
                  <c:v>-85.5</c:v>
                </c:pt>
                <c:pt idx="525">
                  <c:v>-103.64100000000001</c:v>
                </c:pt>
                <c:pt idx="526">
                  <c:v>-86.91</c:v>
                </c:pt>
                <c:pt idx="527">
                  <c:v>-109.057</c:v>
                </c:pt>
                <c:pt idx="528">
                  <c:v>-84.635999999999996</c:v>
                </c:pt>
                <c:pt idx="529">
                  <c:v>-107.929</c:v>
                </c:pt>
                <c:pt idx="530">
                  <c:v>-84.683999999999997</c:v>
                </c:pt>
                <c:pt idx="531">
                  <c:v>-110.879</c:v>
                </c:pt>
                <c:pt idx="532">
                  <c:v>-84.450999999999993</c:v>
                </c:pt>
                <c:pt idx="533">
                  <c:v>-100.946</c:v>
                </c:pt>
                <c:pt idx="534">
                  <c:v>-82.331999999999994</c:v>
                </c:pt>
                <c:pt idx="535">
                  <c:v>-107.60299999999999</c:v>
                </c:pt>
                <c:pt idx="536">
                  <c:v>-85.058000000000007</c:v>
                </c:pt>
                <c:pt idx="537">
                  <c:v>-111.027</c:v>
                </c:pt>
                <c:pt idx="538">
                  <c:v>-85.863</c:v>
                </c:pt>
                <c:pt idx="539">
                  <c:v>-109.645</c:v>
                </c:pt>
                <c:pt idx="540">
                  <c:v>-83.619</c:v>
                </c:pt>
                <c:pt idx="541">
                  <c:v>-106.057</c:v>
                </c:pt>
                <c:pt idx="542">
                  <c:v>-83.974000000000004</c:v>
                </c:pt>
                <c:pt idx="543">
                  <c:v>-109.91</c:v>
                </c:pt>
                <c:pt idx="544">
                  <c:v>-85.498000000000005</c:v>
                </c:pt>
                <c:pt idx="545">
                  <c:v>-107.887</c:v>
                </c:pt>
                <c:pt idx="546">
                  <c:v>-85.123000000000005</c:v>
                </c:pt>
                <c:pt idx="547">
                  <c:v>-109.02500000000001</c:v>
                </c:pt>
                <c:pt idx="548">
                  <c:v>-83.486999999999995</c:v>
                </c:pt>
                <c:pt idx="549">
                  <c:v>-113.01</c:v>
                </c:pt>
                <c:pt idx="550">
                  <c:v>-86.412000000000006</c:v>
                </c:pt>
                <c:pt idx="551">
                  <c:v>-104.119</c:v>
                </c:pt>
                <c:pt idx="552">
                  <c:v>-84.513000000000005</c:v>
                </c:pt>
                <c:pt idx="553">
                  <c:v>-109.994</c:v>
                </c:pt>
                <c:pt idx="554">
                  <c:v>-85.317999999999998</c:v>
                </c:pt>
                <c:pt idx="555">
                  <c:v>-110.717</c:v>
                </c:pt>
                <c:pt idx="556">
                  <c:v>-85.622</c:v>
                </c:pt>
                <c:pt idx="557">
                  <c:v>-103.569</c:v>
                </c:pt>
                <c:pt idx="558">
                  <c:v>-86.275999999999996</c:v>
                </c:pt>
                <c:pt idx="559">
                  <c:v>-102.41200000000001</c:v>
                </c:pt>
                <c:pt idx="560">
                  <c:v>-72.236999999999995</c:v>
                </c:pt>
                <c:pt idx="561">
                  <c:v>-107.322</c:v>
                </c:pt>
                <c:pt idx="562">
                  <c:v>-84.587999999999994</c:v>
                </c:pt>
                <c:pt idx="563">
                  <c:v>-107.15600000000001</c:v>
                </c:pt>
                <c:pt idx="564">
                  <c:v>-86.528999999999996</c:v>
                </c:pt>
                <c:pt idx="565">
                  <c:v>-107.47799999999999</c:v>
                </c:pt>
                <c:pt idx="566">
                  <c:v>-84.286000000000001</c:v>
                </c:pt>
                <c:pt idx="567">
                  <c:v>-110.625</c:v>
                </c:pt>
                <c:pt idx="568">
                  <c:v>-83.510999999999996</c:v>
                </c:pt>
                <c:pt idx="569">
                  <c:v>-104.621</c:v>
                </c:pt>
                <c:pt idx="570">
                  <c:v>-86.236000000000004</c:v>
                </c:pt>
                <c:pt idx="571">
                  <c:v>-105.562</c:v>
                </c:pt>
                <c:pt idx="572">
                  <c:v>-86.69</c:v>
                </c:pt>
                <c:pt idx="573">
                  <c:v>-104.739</c:v>
                </c:pt>
                <c:pt idx="574">
                  <c:v>-83.43</c:v>
                </c:pt>
                <c:pt idx="575">
                  <c:v>-114.914</c:v>
                </c:pt>
                <c:pt idx="576">
                  <c:v>-83.938999999999993</c:v>
                </c:pt>
                <c:pt idx="577">
                  <c:v>-109.797</c:v>
                </c:pt>
                <c:pt idx="578">
                  <c:v>-83.671000000000006</c:v>
                </c:pt>
                <c:pt idx="579">
                  <c:v>-111.593</c:v>
                </c:pt>
                <c:pt idx="580">
                  <c:v>-81.447999999999993</c:v>
                </c:pt>
                <c:pt idx="581">
                  <c:v>-121.842</c:v>
                </c:pt>
                <c:pt idx="582">
                  <c:v>-85.897000000000006</c:v>
                </c:pt>
                <c:pt idx="583">
                  <c:v>-103.062</c:v>
                </c:pt>
                <c:pt idx="584">
                  <c:v>-85.611999999999995</c:v>
                </c:pt>
                <c:pt idx="585">
                  <c:v>-105.566</c:v>
                </c:pt>
                <c:pt idx="586">
                  <c:v>-87.918999999999997</c:v>
                </c:pt>
                <c:pt idx="587">
                  <c:v>-110.349</c:v>
                </c:pt>
                <c:pt idx="588">
                  <c:v>-85.194000000000003</c:v>
                </c:pt>
                <c:pt idx="589">
                  <c:v>-104.867</c:v>
                </c:pt>
                <c:pt idx="590">
                  <c:v>-85.608999999999995</c:v>
                </c:pt>
                <c:pt idx="591">
                  <c:v>-107.072</c:v>
                </c:pt>
                <c:pt idx="592">
                  <c:v>-85.694000000000003</c:v>
                </c:pt>
                <c:pt idx="593">
                  <c:v>-113.129</c:v>
                </c:pt>
                <c:pt idx="594">
                  <c:v>-84.012</c:v>
                </c:pt>
                <c:pt idx="595">
                  <c:v>-117.78400000000001</c:v>
                </c:pt>
                <c:pt idx="596">
                  <c:v>-84.769000000000005</c:v>
                </c:pt>
                <c:pt idx="597">
                  <c:v>-107.327</c:v>
                </c:pt>
                <c:pt idx="598">
                  <c:v>-85.894999999999996</c:v>
                </c:pt>
                <c:pt idx="599">
                  <c:v>-105.114</c:v>
                </c:pt>
                <c:pt idx="600">
                  <c:v>-82.7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F40-437D-815F-0E2EAFEF8F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0684344"/>
        <c:axId val="490694184"/>
      </c:scatterChart>
      <c:valAx>
        <c:axId val="490684344"/>
        <c:scaling>
          <c:orientation val="minMax"/>
          <c:max val="10300000000"/>
          <c:min val="9700000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Frequency (Hz)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0694184"/>
        <c:crossesAt val="-9999999999"/>
        <c:crossBetween val="midCat"/>
        <c:majorUnit val="100000000"/>
        <c:minorUnit val="20000000"/>
      </c:valAx>
      <c:valAx>
        <c:axId val="490694184"/>
        <c:scaling>
          <c:orientation val="minMax"/>
          <c:min val="-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Output</a:t>
                </a:r>
                <a:r>
                  <a:rPr lang="en-US" baseline="0"/>
                  <a:t> Power (dBm)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0684344"/>
        <c:crosses val="autoZero"/>
        <c:crossBetween val="midCat"/>
      </c:valAx>
    </c:plotArea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Shifted </a:t>
            </a:r>
            <a:r>
              <a:rPr lang="en-US" baseline="0"/>
              <a:t>Signal with Spur Reduction</a:t>
            </a:r>
            <a:endParaRPr lang="en-US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1"/>
          <c:order val="0"/>
          <c:spPr>
            <a:ln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'Shifted Spur Reduction 100MHz'!$A$16:$A$616</c:f>
              <c:numCache>
                <c:formatCode>General</c:formatCode>
                <c:ptCount val="601"/>
                <c:pt idx="0">
                  <c:v>9653789930</c:v>
                </c:pt>
                <c:pt idx="1">
                  <c:v>9654943963.5669994</c:v>
                </c:pt>
                <c:pt idx="2">
                  <c:v>9656097997.1329994</c:v>
                </c:pt>
                <c:pt idx="3">
                  <c:v>9657252030.7000008</c:v>
                </c:pt>
                <c:pt idx="4">
                  <c:v>9658406064.2670002</c:v>
                </c:pt>
                <c:pt idx="5">
                  <c:v>9659560097.8330002</c:v>
                </c:pt>
                <c:pt idx="6">
                  <c:v>9660714131.3999996</c:v>
                </c:pt>
                <c:pt idx="7">
                  <c:v>9661868164.9669991</c:v>
                </c:pt>
                <c:pt idx="8">
                  <c:v>9663022198.5330009</c:v>
                </c:pt>
                <c:pt idx="9">
                  <c:v>9664176232.1000004</c:v>
                </c:pt>
                <c:pt idx="10">
                  <c:v>9665330265.6669998</c:v>
                </c:pt>
                <c:pt idx="11">
                  <c:v>9666484299.2329998</c:v>
                </c:pt>
                <c:pt idx="12">
                  <c:v>9667638332.7999992</c:v>
                </c:pt>
                <c:pt idx="13">
                  <c:v>9668792366.3670006</c:v>
                </c:pt>
                <c:pt idx="14">
                  <c:v>9669946399.9330006</c:v>
                </c:pt>
                <c:pt idx="15">
                  <c:v>9671100433.5</c:v>
                </c:pt>
                <c:pt idx="16">
                  <c:v>9672254467.0669994</c:v>
                </c:pt>
                <c:pt idx="17">
                  <c:v>9673408500.6329994</c:v>
                </c:pt>
                <c:pt idx="18">
                  <c:v>9674562534.2000008</c:v>
                </c:pt>
                <c:pt idx="19">
                  <c:v>9675716567.7670002</c:v>
                </c:pt>
                <c:pt idx="20">
                  <c:v>9676870601.3330002</c:v>
                </c:pt>
                <c:pt idx="21">
                  <c:v>9678024634.8999996</c:v>
                </c:pt>
                <c:pt idx="22">
                  <c:v>9679178668.4669991</c:v>
                </c:pt>
                <c:pt idx="23">
                  <c:v>9680332702.0330009</c:v>
                </c:pt>
                <c:pt idx="24">
                  <c:v>9681486735.6000004</c:v>
                </c:pt>
                <c:pt idx="25">
                  <c:v>9682640769.1669998</c:v>
                </c:pt>
                <c:pt idx="26">
                  <c:v>9683794802.7329998</c:v>
                </c:pt>
                <c:pt idx="27">
                  <c:v>9684948836.2999992</c:v>
                </c:pt>
                <c:pt idx="28">
                  <c:v>9686102869.8670006</c:v>
                </c:pt>
                <c:pt idx="29">
                  <c:v>9687256903.4330006</c:v>
                </c:pt>
                <c:pt idx="30">
                  <c:v>9688410937</c:v>
                </c:pt>
                <c:pt idx="31">
                  <c:v>9689564970.5669994</c:v>
                </c:pt>
                <c:pt idx="32">
                  <c:v>9690719004.1329994</c:v>
                </c:pt>
                <c:pt idx="33">
                  <c:v>9691873037.7000008</c:v>
                </c:pt>
                <c:pt idx="34">
                  <c:v>9693027071.2670002</c:v>
                </c:pt>
                <c:pt idx="35">
                  <c:v>9694181104.8330002</c:v>
                </c:pt>
                <c:pt idx="36">
                  <c:v>9695335138.3999996</c:v>
                </c:pt>
                <c:pt idx="37">
                  <c:v>9696489171.9669991</c:v>
                </c:pt>
                <c:pt idx="38">
                  <c:v>9697643205.5330009</c:v>
                </c:pt>
                <c:pt idx="39">
                  <c:v>9698797239.1000004</c:v>
                </c:pt>
                <c:pt idx="40">
                  <c:v>9699951272.6669998</c:v>
                </c:pt>
                <c:pt idx="41">
                  <c:v>9701105306.2329998</c:v>
                </c:pt>
                <c:pt idx="42">
                  <c:v>9702259339.7999992</c:v>
                </c:pt>
                <c:pt idx="43">
                  <c:v>9703413373.3670006</c:v>
                </c:pt>
                <c:pt idx="44">
                  <c:v>9704567406.9330006</c:v>
                </c:pt>
                <c:pt idx="45">
                  <c:v>9705721440.5</c:v>
                </c:pt>
                <c:pt idx="46">
                  <c:v>9706875474.0669994</c:v>
                </c:pt>
                <c:pt idx="47">
                  <c:v>9708029507.6329994</c:v>
                </c:pt>
                <c:pt idx="48">
                  <c:v>9709183541.2000008</c:v>
                </c:pt>
                <c:pt idx="49">
                  <c:v>9710337574.7670002</c:v>
                </c:pt>
                <c:pt idx="50">
                  <c:v>9711491608.3330002</c:v>
                </c:pt>
                <c:pt idx="51">
                  <c:v>9712645641.8999996</c:v>
                </c:pt>
                <c:pt idx="52">
                  <c:v>9713799675.4669991</c:v>
                </c:pt>
                <c:pt idx="53">
                  <c:v>9714953709.0330009</c:v>
                </c:pt>
                <c:pt idx="54">
                  <c:v>9716107742.6000004</c:v>
                </c:pt>
                <c:pt idx="55">
                  <c:v>9717261776.1669998</c:v>
                </c:pt>
                <c:pt idx="56">
                  <c:v>9718415809.7329998</c:v>
                </c:pt>
                <c:pt idx="57">
                  <c:v>9719569843.2999992</c:v>
                </c:pt>
                <c:pt idx="58">
                  <c:v>9720723876.8670006</c:v>
                </c:pt>
                <c:pt idx="59">
                  <c:v>9721877910.4330006</c:v>
                </c:pt>
                <c:pt idx="60">
                  <c:v>9723031944</c:v>
                </c:pt>
                <c:pt idx="61">
                  <c:v>9724185977.5669994</c:v>
                </c:pt>
                <c:pt idx="62">
                  <c:v>9725340011.1329994</c:v>
                </c:pt>
                <c:pt idx="63">
                  <c:v>9726494044.7000008</c:v>
                </c:pt>
                <c:pt idx="64">
                  <c:v>9727648078.2670002</c:v>
                </c:pt>
                <c:pt idx="65">
                  <c:v>9728802111.8330002</c:v>
                </c:pt>
                <c:pt idx="66">
                  <c:v>9729956145.3999996</c:v>
                </c:pt>
                <c:pt idx="67">
                  <c:v>9731110178.9669991</c:v>
                </c:pt>
                <c:pt idx="68">
                  <c:v>9732264212.5330009</c:v>
                </c:pt>
                <c:pt idx="69">
                  <c:v>9733418246.1000004</c:v>
                </c:pt>
                <c:pt idx="70">
                  <c:v>9734572279.6669998</c:v>
                </c:pt>
                <c:pt idx="71">
                  <c:v>9735726313.2329998</c:v>
                </c:pt>
                <c:pt idx="72">
                  <c:v>9736880346.7999992</c:v>
                </c:pt>
                <c:pt idx="73">
                  <c:v>9738034380.3670006</c:v>
                </c:pt>
                <c:pt idx="74">
                  <c:v>9739188413.9330006</c:v>
                </c:pt>
                <c:pt idx="75">
                  <c:v>9740342447.5</c:v>
                </c:pt>
                <c:pt idx="76">
                  <c:v>9741496481.0669994</c:v>
                </c:pt>
                <c:pt idx="77">
                  <c:v>9742650514.6329994</c:v>
                </c:pt>
                <c:pt idx="78">
                  <c:v>9743804548.2000008</c:v>
                </c:pt>
                <c:pt idx="79">
                  <c:v>9744958581.7670002</c:v>
                </c:pt>
                <c:pt idx="80">
                  <c:v>9746112615.3330002</c:v>
                </c:pt>
                <c:pt idx="81">
                  <c:v>9747266648.8999996</c:v>
                </c:pt>
                <c:pt idx="82">
                  <c:v>9748420682.4669991</c:v>
                </c:pt>
                <c:pt idx="83">
                  <c:v>9749574716.0330009</c:v>
                </c:pt>
                <c:pt idx="84">
                  <c:v>9750728749.6000004</c:v>
                </c:pt>
                <c:pt idx="85">
                  <c:v>9751882783.1669998</c:v>
                </c:pt>
                <c:pt idx="86">
                  <c:v>9753036816.7329998</c:v>
                </c:pt>
                <c:pt idx="87">
                  <c:v>9754190850.2999992</c:v>
                </c:pt>
                <c:pt idx="88">
                  <c:v>9755344883.8670006</c:v>
                </c:pt>
                <c:pt idx="89">
                  <c:v>9756498917.4330006</c:v>
                </c:pt>
                <c:pt idx="90">
                  <c:v>9757652951</c:v>
                </c:pt>
                <c:pt idx="91">
                  <c:v>9758806984.5669994</c:v>
                </c:pt>
                <c:pt idx="92">
                  <c:v>9759961018.1329994</c:v>
                </c:pt>
                <c:pt idx="93">
                  <c:v>9761115051.7000008</c:v>
                </c:pt>
                <c:pt idx="94">
                  <c:v>9762269085.2670002</c:v>
                </c:pt>
                <c:pt idx="95">
                  <c:v>9763423118.8330002</c:v>
                </c:pt>
                <c:pt idx="96">
                  <c:v>9764577152.3999996</c:v>
                </c:pt>
                <c:pt idx="97">
                  <c:v>9765731185.9669991</c:v>
                </c:pt>
                <c:pt idx="98">
                  <c:v>9766885219.5330009</c:v>
                </c:pt>
                <c:pt idx="99">
                  <c:v>9768039253.1000004</c:v>
                </c:pt>
                <c:pt idx="100">
                  <c:v>9769193286.6669998</c:v>
                </c:pt>
                <c:pt idx="101">
                  <c:v>9770347320.2329998</c:v>
                </c:pt>
                <c:pt idx="102">
                  <c:v>9771501353.7999992</c:v>
                </c:pt>
                <c:pt idx="103">
                  <c:v>9772655387.3670006</c:v>
                </c:pt>
                <c:pt idx="104">
                  <c:v>9773809420.9330006</c:v>
                </c:pt>
                <c:pt idx="105">
                  <c:v>9774963454.5</c:v>
                </c:pt>
                <c:pt idx="106">
                  <c:v>9776117488.0669994</c:v>
                </c:pt>
                <c:pt idx="107">
                  <c:v>9777271521.6329994</c:v>
                </c:pt>
                <c:pt idx="108">
                  <c:v>9778425555.2000008</c:v>
                </c:pt>
                <c:pt idx="109">
                  <c:v>9779579588.7670002</c:v>
                </c:pt>
                <c:pt idx="110">
                  <c:v>9780733622.3330002</c:v>
                </c:pt>
                <c:pt idx="111">
                  <c:v>9781887655.8999996</c:v>
                </c:pt>
                <c:pt idx="112">
                  <c:v>9783041689.4669991</c:v>
                </c:pt>
                <c:pt idx="113">
                  <c:v>9784195723.0330009</c:v>
                </c:pt>
                <c:pt idx="114">
                  <c:v>9785349756.6000004</c:v>
                </c:pt>
                <c:pt idx="115">
                  <c:v>9786503790.1669998</c:v>
                </c:pt>
                <c:pt idx="116">
                  <c:v>9787657823.7329998</c:v>
                </c:pt>
                <c:pt idx="117">
                  <c:v>9788811857.2999992</c:v>
                </c:pt>
                <c:pt idx="118">
                  <c:v>9789965890.8670006</c:v>
                </c:pt>
                <c:pt idx="119">
                  <c:v>9791119924.4330006</c:v>
                </c:pt>
                <c:pt idx="120">
                  <c:v>9792273958</c:v>
                </c:pt>
                <c:pt idx="121">
                  <c:v>9793427991.5669994</c:v>
                </c:pt>
                <c:pt idx="122">
                  <c:v>9794582025.1329994</c:v>
                </c:pt>
                <c:pt idx="123">
                  <c:v>9795736058.7000008</c:v>
                </c:pt>
                <c:pt idx="124">
                  <c:v>9796890092.2670002</c:v>
                </c:pt>
                <c:pt idx="125">
                  <c:v>9798044125.8330002</c:v>
                </c:pt>
                <c:pt idx="126">
                  <c:v>9799198159.3999996</c:v>
                </c:pt>
                <c:pt idx="127">
                  <c:v>9800352192.9669991</c:v>
                </c:pt>
                <c:pt idx="128">
                  <c:v>9801506226.5330009</c:v>
                </c:pt>
                <c:pt idx="129">
                  <c:v>9802660260.1000004</c:v>
                </c:pt>
                <c:pt idx="130">
                  <c:v>9803814293.6669998</c:v>
                </c:pt>
                <c:pt idx="131">
                  <c:v>9804968327.2329998</c:v>
                </c:pt>
                <c:pt idx="132">
                  <c:v>9806122360.7999992</c:v>
                </c:pt>
                <c:pt idx="133">
                  <c:v>9807276394.3670006</c:v>
                </c:pt>
                <c:pt idx="134">
                  <c:v>9808430427.9330006</c:v>
                </c:pt>
                <c:pt idx="135">
                  <c:v>9809584461.5</c:v>
                </c:pt>
                <c:pt idx="136">
                  <c:v>9810738495.0669994</c:v>
                </c:pt>
                <c:pt idx="137">
                  <c:v>9811892528.6329994</c:v>
                </c:pt>
                <c:pt idx="138">
                  <c:v>9813046562.2000008</c:v>
                </c:pt>
                <c:pt idx="139">
                  <c:v>9814200595.7670002</c:v>
                </c:pt>
                <c:pt idx="140">
                  <c:v>9815354629.3330002</c:v>
                </c:pt>
                <c:pt idx="141">
                  <c:v>9816508662.8999996</c:v>
                </c:pt>
                <c:pt idx="142">
                  <c:v>9817662696.4669991</c:v>
                </c:pt>
                <c:pt idx="143">
                  <c:v>9818816730.0330009</c:v>
                </c:pt>
                <c:pt idx="144">
                  <c:v>9819970763.6000004</c:v>
                </c:pt>
                <c:pt idx="145">
                  <c:v>9821124797.1669998</c:v>
                </c:pt>
                <c:pt idx="146">
                  <c:v>9822278830.7329998</c:v>
                </c:pt>
                <c:pt idx="147">
                  <c:v>9823432864.2999992</c:v>
                </c:pt>
                <c:pt idx="148">
                  <c:v>9824586897.8670006</c:v>
                </c:pt>
                <c:pt idx="149">
                  <c:v>9825740931.4330006</c:v>
                </c:pt>
                <c:pt idx="150">
                  <c:v>9826894965</c:v>
                </c:pt>
                <c:pt idx="151">
                  <c:v>9828048998.5669994</c:v>
                </c:pt>
                <c:pt idx="152">
                  <c:v>9829203032.1329994</c:v>
                </c:pt>
                <c:pt idx="153">
                  <c:v>9830357065.7000008</c:v>
                </c:pt>
                <c:pt idx="154">
                  <c:v>9831511099.2670002</c:v>
                </c:pt>
                <c:pt idx="155">
                  <c:v>9832665132.8330002</c:v>
                </c:pt>
                <c:pt idx="156">
                  <c:v>9833819166.3999996</c:v>
                </c:pt>
                <c:pt idx="157">
                  <c:v>9834973199.9669991</c:v>
                </c:pt>
                <c:pt idx="158">
                  <c:v>9836127233.5330009</c:v>
                </c:pt>
                <c:pt idx="159">
                  <c:v>9837281267.1000004</c:v>
                </c:pt>
                <c:pt idx="160">
                  <c:v>9838435300.6669998</c:v>
                </c:pt>
                <c:pt idx="161">
                  <c:v>9839589334.2329998</c:v>
                </c:pt>
                <c:pt idx="162">
                  <c:v>9840743367.7999992</c:v>
                </c:pt>
                <c:pt idx="163">
                  <c:v>9841897401.3670006</c:v>
                </c:pt>
                <c:pt idx="164">
                  <c:v>9843051434.9330006</c:v>
                </c:pt>
                <c:pt idx="165">
                  <c:v>9844205468.5</c:v>
                </c:pt>
                <c:pt idx="166">
                  <c:v>9845359502.0669994</c:v>
                </c:pt>
                <c:pt idx="167">
                  <c:v>9846513535.6329994</c:v>
                </c:pt>
                <c:pt idx="168">
                  <c:v>9847667569.2000008</c:v>
                </c:pt>
                <c:pt idx="169">
                  <c:v>9848821602.7670002</c:v>
                </c:pt>
                <c:pt idx="170">
                  <c:v>9849975636.3330002</c:v>
                </c:pt>
                <c:pt idx="171">
                  <c:v>9851129669.8999996</c:v>
                </c:pt>
                <c:pt idx="172">
                  <c:v>9852283703.4669991</c:v>
                </c:pt>
                <c:pt idx="173">
                  <c:v>9853437737.0330009</c:v>
                </c:pt>
                <c:pt idx="174">
                  <c:v>9854591770.6000004</c:v>
                </c:pt>
                <c:pt idx="175">
                  <c:v>9855745804.1669998</c:v>
                </c:pt>
                <c:pt idx="176">
                  <c:v>9856899837.7329998</c:v>
                </c:pt>
                <c:pt idx="177">
                  <c:v>9858053871.2999992</c:v>
                </c:pt>
                <c:pt idx="178">
                  <c:v>9859207904.8670006</c:v>
                </c:pt>
                <c:pt idx="179">
                  <c:v>9860361938.4330006</c:v>
                </c:pt>
                <c:pt idx="180">
                  <c:v>9861515972</c:v>
                </c:pt>
                <c:pt idx="181">
                  <c:v>9862670005.5669994</c:v>
                </c:pt>
                <c:pt idx="182">
                  <c:v>9863824039.1329994</c:v>
                </c:pt>
                <c:pt idx="183">
                  <c:v>9864978072.7000008</c:v>
                </c:pt>
                <c:pt idx="184">
                  <c:v>9866132106.2670002</c:v>
                </c:pt>
                <c:pt idx="185">
                  <c:v>9867286139.8330002</c:v>
                </c:pt>
                <c:pt idx="186">
                  <c:v>9868440173.3999996</c:v>
                </c:pt>
                <c:pt idx="187">
                  <c:v>9869594206.9669991</c:v>
                </c:pt>
                <c:pt idx="188">
                  <c:v>9870748240.5330009</c:v>
                </c:pt>
                <c:pt idx="189">
                  <c:v>9871902274.1000004</c:v>
                </c:pt>
                <c:pt idx="190">
                  <c:v>9873056307.6669998</c:v>
                </c:pt>
                <c:pt idx="191">
                  <c:v>9874210341.2329998</c:v>
                </c:pt>
                <c:pt idx="192">
                  <c:v>9875364374.7999992</c:v>
                </c:pt>
                <c:pt idx="193">
                  <c:v>9876518408.3670006</c:v>
                </c:pt>
                <c:pt idx="194">
                  <c:v>9877672441.9330006</c:v>
                </c:pt>
                <c:pt idx="195">
                  <c:v>9878826475.5</c:v>
                </c:pt>
                <c:pt idx="196">
                  <c:v>9879980509.0669994</c:v>
                </c:pt>
                <c:pt idx="197">
                  <c:v>9881134542.6329994</c:v>
                </c:pt>
                <c:pt idx="198">
                  <c:v>9882288576.2000008</c:v>
                </c:pt>
                <c:pt idx="199">
                  <c:v>9883442609.7670002</c:v>
                </c:pt>
                <c:pt idx="200">
                  <c:v>9884596643.3330002</c:v>
                </c:pt>
                <c:pt idx="201">
                  <c:v>9885750676.8999996</c:v>
                </c:pt>
                <c:pt idx="202">
                  <c:v>9886904710.4669991</c:v>
                </c:pt>
                <c:pt idx="203">
                  <c:v>9888058744.0330009</c:v>
                </c:pt>
                <c:pt idx="204">
                  <c:v>9889212777.6000004</c:v>
                </c:pt>
                <c:pt idx="205">
                  <c:v>9890366811.1669998</c:v>
                </c:pt>
                <c:pt idx="206">
                  <c:v>9891520844.7329998</c:v>
                </c:pt>
                <c:pt idx="207">
                  <c:v>9892674878.2999992</c:v>
                </c:pt>
                <c:pt idx="208">
                  <c:v>9893828911.8670006</c:v>
                </c:pt>
                <c:pt idx="209">
                  <c:v>9894982945.4330006</c:v>
                </c:pt>
                <c:pt idx="210">
                  <c:v>9896136979</c:v>
                </c:pt>
                <c:pt idx="211">
                  <c:v>9897291012.5669994</c:v>
                </c:pt>
                <c:pt idx="212">
                  <c:v>9898445046.1329994</c:v>
                </c:pt>
                <c:pt idx="213">
                  <c:v>9899599079.7000008</c:v>
                </c:pt>
                <c:pt idx="214">
                  <c:v>9900753113.2670002</c:v>
                </c:pt>
                <c:pt idx="215">
                  <c:v>9901907146.8330002</c:v>
                </c:pt>
                <c:pt idx="216">
                  <c:v>9903061180.3999996</c:v>
                </c:pt>
                <c:pt idx="217">
                  <c:v>9904215213.9669991</c:v>
                </c:pt>
                <c:pt idx="218">
                  <c:v>9905369247.5330009</c:v>
                </c:pt>
                <c:pt idx="219">
                  <c:v>9906523281.1000004</c:v>
                </c:pt>
                <c:pt idx="220">
                  <c:v>9907677314.6669998</c:v>
                </c:pt>
                <c:pt idx="221">
                  <c:v>9908831348.2329998</c:v>
                </c:pt>
                <c:pt idx="222">
                  <c:v>9909985381.7999992</c:v>
                </c:pt>
                <c:pt idx="223">
                  <c:v>9911139415.3670006</c:v>
                </c:pt>
                <c:pt idx="224">
                  <c:v>9912293448.9330006</c:v>
                </c:pt>
                <c:pt idx="225">
                  <c:v>9913447482.5</c:v>
                </c:pt>
                <c:pt idx="226">
                  <c:v>9914601516.0669994</c:v>
                </c:pt>
                <c:pt idx="227">
                  <c:v>9915755549.6329994</c:v>
                </c:pt>
                <c:pt idx="228">
                  <c:v>9916909583.2000008</c:v>
                </c:pt>
                <c:pt idx="229">
                  <c:v>9918063616.7670002</c:v>
                </c:pt>
                <c:pt idx="230">
                  <c:v>9919217650.3330002</c:v>
                </c:pt>
                <c:pt idx="231">
                  <c:v>9920371683.8999996</c:v>
                </c:pt>
                <c:pt idx="232">
                  <c:v>9921525717.4669991</c:v>
                </c:pt>
                <c:pt idx="233">
                  <c:v>9922679751.0330009</c:v>
                </c:pt>
                <c:pt idx="234">
                  <c:v>9923833784.6000004</c:v>
                </c:pt>
                <c:pt idx="235">
                  <c:v>9924987818.1669998</c:v>
                </c:pt>
                <c:pt idx="236">
                  <c:v>9926141851.7329998</c:v>
                </c:pt>
                <c:pt idx="237">
                  <c:v>9927295885.2999992</c:v>
                </c:pt>
                <c:pt idx="238">
                  <c:v>9928449918.8670006</c:v>
                </c:pt>
                <c:pt idx="239">
                  <c:v>9929603952.4330006</c:v>
                </c:pt>
                <c:pt idx="240">
                  <c:v>9930757986</c:v>
                </c:pt>
                <c:pt idx="241">
                  <c:v>9931912019.5669994</c:v>
                </c:pt>
                <c:pt idx="242">
                  <c:v>9933066053.1329994</c:v>
                </c:pt>
                <c:pt idx="243">
                  <c:v>9934220086.7000008</c:v>
                </c:pt>
                <c:pt idx="244">
                  <c:v>9935374120.2670002</c:v>
                </c:pt>
                <c:pt idx="245">
                  <c:v>9936528153.8330002</c:v>
                </c:pt>
                <c:pt idx="246">
                  <c:v>9937682187.3999996</c:v>
                </c:pt>
                <c:pt idx="247">
                  <c:v>9938836220.9669991</c:v>
                </c:pt>
                <c:pt idx="248">
                  <c:v>9939990254.5330009</c:v>
                </c:pt>
                <c:pt idx="249">
                  <c:v>9941144288.1000004</c:v>
                </c:pt>
                <c:pt idx="250">
                  <c:v>9942298321.6669998</c:v>
                </c:pt>
                <c:pt idx="251">
                  <c:v>9943452355.2329998</c:v>
                </c:pt>
                <c:pt idx="252">
                  <c:v>9944606388.7999992</c:v>
                </c:pt>
                <c:pt idx="253">
                  <c:v>9945760422.3670006</c:v>
                </c:pt>
                <c:pt idx="254">
                  <c:v>9946914455.9330006</c:v>
                </c:pt>
                <c:pt idx="255">
                  <c:v>9948068489.5</c:v>
                </c:pt>
                <c:pt idx="256">
                  <c:v>9949222523.0669994</c:v>
                </c:pt>
                <c:pt idx="257">
                  <c:v>9950376556.6329994</c:v>
                </c:pt>
                <c:pt idx="258">
                  <c:v>9951530590.2000008</c:v>
                </c:pt>
                <c:pt idx="259">
                  <c:v>9952684623.7670002</c:v>
                </c:pt>
                <c:pt idx="260">
                  <c:v>9953838657.3330002</c:v>
                </c:pt>
                <c:pt idx="261">
                  <c:v>9954992690.8999996</c:v>
                </c:pt>
                <c:pt idx="262">
                  <c:v>9956146724.4669991</c:v>
                </c:pt>
                <c:pt idx="263">
                  <c:v>9957300758.0330009</c:v>
                </c:pt>
                <c:pt idx="264">
                  <c:v>9958454791.6000004</c:v>
                </c:pt>
                <c:pt idx="265">
                  <c:v>9959608825.1669998</c:v>
                </c:pt>
                <c:pt idx="266">
                  <c:v>9960762858.7329998</c:v>
                </c:pt>
                <c:pt idx="267">
                  <c:v>9961916892.2999992</c:v>
                </c:pt>
                <c:pt idx="268">
                  <c:v>9963070925.8670006</c:v>
                </c:pt>
                <c:pt idx="269">
                  <c:v>9964224959.4330006</c:v>
                </c:pt>
                <c:pt idx="270">
                  <c:v>9965378993</c:v>
                </c:pt>
                <c:pt idx="271">
                  <c:v>9966533026.5669994</c:v>
                </c:pt>
                <c:pt idx="272">
                  <c:v>9967687060.1329994</c:v>
                </c:pt>
                <c:pt idx="273">
                  <c:v>9968841093.7000008</c:v>
                </c:pt>
                <c:pt idx="274">
                  <c:v>9969995127.2670002</c:v>
                </c:pt>
                <c:pt idx="275">
                  <c:v>9971149160.8330002</c:v>
                </c:pt>
                <c:pt idx="276">
                  <c:v>9972303194.3999996</c:v>
                </c:pt>
                <c:pt idx="277">
                  <c:v>9973457227.9669991</c:v>
                </c:pt>
                <c:pt idx="278">
                  <c:v>9974611261.5330009</c:v>
                </c:pt>
                <c:pt idx="279">
                  <c:v>9975765295.1000004</c:v>
                </c:pt>
                <c:pt idx="280">
                  <c:v>9976919328.6669998</c:v>
                </c:pt>
                <c:pt idx="281">
                  <c:v>9978073362.2329998</c:v>
                </c:pt>
                <c:pt idx="282">
                  <c:v>9979227395.7999992</c:v>
                </c:pt>
                <c:pt idx="283">
                  <c:v>9980381429.3670006</c:v>
                </c:pt>
                <c:pt idx="284">
                  <c:v>9981535462.9330006</c:v>
                </c:pt>
                <c:pt idx="285">
                  <c:v>9982689496.5</c:v>
                </c:pt>
                <c:pt idx="286">
                  <c:v>9983843530.0669994</c:v>
                </c:pt>
                <c:pt idx="287">
                  <c:v>9984997563.6329994</c:v>
                </c:pt>
                <c:pt idx="288">
                  <c:v>9986151597.2000008</c:v>
                </c:pt>
                <c:pt idx="289">
                  <c:v>9987305630.7670002</c:v>
                </c:pt>
                <c:pt idx="290">
                  <c:v>9988459664.3330002</c:v>
                </c:pt>
                <c:pt idx="291">
                  <c:v>9989613697.8999996</c:v>
                </c:pt>
                <c:pt idx="292">
                  <c:v>9990767731.4669991</c:v>
                </c:pt>
                <c:pt idx="293">
                  <c:v>9991921765.0330009</c:v>
                </c:pt>
                <c:pt idx="294">
                  <c:v>9993075798.6000004</c:v>
                </c:pt>
                <c:pt idx="295">
                  <c:v>9994229832.1669998</c:v>
                </c:pt>
                <c:pt idx="296">
                  <c:v>9995383865.7329998</c:v>
                </c:pt>
                <c:pt idx="297">
                  <c:v>9996537899.2999992</c:v>
                </c:pt>
                <c:pt idx="298">
                  <c:v>9997691932.8670006</c:v>
                </c:pt>
                <c:pt idx="299">
                  <c:v>9998845966.4330006</c:v>
                </c:pt>
                <c:pt idx="300">
                  <c:v>10000000000</c:v>
                </c:pt>
                <c:pt idx="301">
                  <c:v>10001154033.566999</c:v>
                </c:pt>
                <c:pt idx="302">
                  <c:v>10002308067.132999</c:v>
                </c:pt>
                <c:pt idx="303">
                  <c:v>10003462100.700001</c:v>
                </c:pt>
                <c:pt idx="304">
                  <c:v>10004616134.267</c:v>
                </c:pt>
                <c:pt idx="305">
                  <c:v>10005770167.833</c:v>
                </c:pt>
                <c:pt idx="306">
                  <c:v>10006924201.4</c:v>
                </c:pt>
                <c:pt idx="307">
                  <c:v>10008078234.966999</c:v>
                </c:pt>
                <c:pt idx="308">
                  <c:v>10009232268.533001</c:v>
                </c:pt>
                <c:pt idx="309">
                  <c:v>10010386302.1</c:v>
                </c:pt>
                <c:pt idx="310">
                  <c:v>10011540335.667</c:v>
                </c:pt>
                <c:pt idx="311">
                  <c:v>10012694369.233</c:v>
                </c:pt>
                <c:pt idx="312">
                  <c:v>10013848402.799999</c:v>
                </c:pt>
                <c:pt idx="313">
                  <c:v>10015002436.367001</c:v>
                </c:pt>
                <c:pt idx="314">
                  <c:v>10016156469.933001</c:v>
                </c:pt>
                <c:pt idx="315">
                  <c:v>10017310503.5</c:v>
                </c:pt>
                <c:pt idx="316">
                  <c:v>10018464537.066999</c:v>
                </c:pt>
                <c:pt idx="317">
                  <c:v>10019618570.632999</c:v>
                </c:pt>
                <c:pt idx="318">
                  <c:v>10020772604.200001</c:v>
                </c:pt>
                <c:pt idx="319">
                  <c:v>10021926637.767</c:v>
                </c:pt>
                <c:pt idx="320">
                  <c:v>10023080671.333</c:v>
                </c:pt>
                <c:pt idx="321">
                  <c:v>10024234704.9</c:v>
                </c:pt>
                <c:pt idx="322">
                  <c:v>10025388738.466999</c:v>
                </c:pt>
                <c:pt idx="323">
                  <c:v>10026542772.033001</c:v>
                </c:pt>
                <c:pt idx="324">
                  <c:v>10027696805.6</c:v>
                </c:pt>
                <c:pt idx="325">
                  <c:v>10028850839.167</c:v>
                </c:pt>
                <c:pt idx="326">
                  <c:v>10030004872.733</c:v>
                </c:pt>
                <c:pt idx="327">
                  <c:v>10031158906.299999</c:v>
                </c:pt>
                <c:pt idx="328">
                  <c:v>10032312939.867001</c:v>
                </c:pt>
                <c:pt idx="329">
                  <c:v>10033466973.433001</c:v>
                </c:pt>
                <c:pt idx="330">
                  <c:v>10034621007</c:v>
                </c:pt>
                <c:pt idx="331">
                  <c:v>10035775040.566999</c:v>
                </c:pt>
                <c:pt idx="332">
                  <c:v>10036929074.132999</c:v>
                </c:pt>
                <c:pt idx="333">
                  <c:v>10038083107.700001</c:v>
                </c:pt>
                <c:pt idx="334">
                  <c:v>10039237141.267</c:v>
                </c:pt>
                <c:pt idx="335">
                  <c:v>10040391174.833</c:v>
                </c:pt>
                <c:pt idx="336">
                  <c:v>10041545208.4</c:v>
                </c:pt>
                <c:pt idx="337">
                  <c:v>10042699241.966999</c:v>
                </c:pt>
                <c:pt idx="338">
                  <c:v>10043853275.533001</c:v>
                </c:pt>
                <c:pt idx="339">
                  <c:v>10045007309.1</c:v>
                </c:pt>
                <c:pt idx="340">
                  <c:v>10046161342.667</c:v>
                </c:pt>
                <c:pt idx="341">
                  <c:v>10047315376.233</c:v>
                </c:pt>
                <c:pt idx="342">
                  <c:v>10048469409.799999</c:v>
                </c:pt>
                <c:pt idx="343">
                  <c:v>10049623443.367001</c:v>
                </c:pt>
                <c:pt idx="344">
                  <c:v>10050777476.933001</c:v>
                </c:pt>
                <c:pt idx="345">
                  <c:v>10051931510.5</c:v>
                </c:pt>
                <c:pt idx="346">
                  <c:v>10053085544.066999</c:v>
                </c:pt>
                <c:pt idx="347">
                  <c:v>10054239577.632999</c:v>
                </c:pt>
                <c:pt idx="348">
                  <c:v>10055393611.200001</c:v>
                </c:pt>
                <c:pt idx="349">
                  <c:v>10056547644.767</c:v>
                </c:pt>
                <c:pt idx="350">
                  <c:v>10057701678.333</c:v>
                </c:pt>
                <c:pt idx="351">
                  <c:v>10058855711.9</c:v>
                </c:pt>
                <c:pt idx="352">
                  <c:v>10060009745.466999</c:v>
                </c:pt>
                <c:pt idx="353">
                  <c:v>10061163779.033001</c:v>
                </c:pt>
                <c:pt idx="354">
                  <c:v>10062317812.6</c:v>
                </c:pt>
                <c:pt idx="355">
                  <c:v>10063471846.167</c:v>
                </c:pt>
                <c:pt idx="356">
                  <c:v>10064625879.733</c:v>
                </c:pt>
                <c:pt idx="357">
                  <c:v>10065779913.299999</c:v>
                </c:pt>
                <c:pt idx="358">
                  <c:v>10066933946.867001</c:v>
                </c:pt>
                <c:pt idx="359">
                  <c:v>10068087980.433001</c:v>
                </c:pt>
                <c:pt idx="360">
                  <c:v>10069242014</c:v>
                </c:pt>
                <c:pt idx="361">
                  <c:v>10070396047.566999</c:v>
                </c:pt>
                <c:pt idx="362">
                  <c:v>10071550081.132999</c:v>
                </c:pt>
                <c:pt idx="363">
                  <c:v>10072704114.700001</c:v>
                </c:pt>
                <c:pt idx="364">
                  <c:v>10073858148.267</c:v>
                </c:pt>
                <c:pt idx="365">
                  <c:v>10075012181.833</c:v>
                </c:pt>
                <c:pt idx="366">
                  <c:v>10076166215.4</c:v>
                </c:pt>
                <c:pt idx="367">
                  <c:v>10077320248.966999</c:v>
                </c:pt>
                <c:pt idx="368">
                  <c:v>10078474282.533001</c:v>
                </c:pt>
                <c:pt idx="369">
                  <c:v>10079628316.1</c:v>
                </c:pt>
                <c:pt idx="370">
                  <c:v>10080782349.667</c:v>
                </c:pt>
                <c:pt idx="371">
                  <c:v>10081936383.233</c:v>
                </c:pt>
                <c:pt idx="372">
                  <c:v>10083090416.799999</c:v>
                </c:pt>
                <c:pt idx="373">
                  <c:v>10084244450.367001</c:v>
                </c:pt>
                <c:pt idx="374">
                  <c:v>10085398483.933001</c:v>
                </c:pt>
                <c:pt idx="375">
                  <c:v>10086552517.5</c:v>
                </c:pt>
                <c:pt idx="376">
                  <c:v>10087706551.066999</c:v>
                </c:pt>
                <c:pt idx="377">
                  <c:v>10088860584.632999</c:v>
                </c:pt>
                <c:pt idx="378">
                  <c:v>10090014618.200001</c:v>
                </c:pt>
                <c:pt idx="379">
                  <c:v>10091168651.767</c:v>
                </c:pt>
                <c:pt idx="380">
                  <c:v>10092322685.333</c:v>
                </c:pt>
                <c:pt idx="381">
                  <c:v>10093476718.9</c:v>
                </c:pt>
                <c:pt idx="382">
                  <c:v>10094630752.466999</c:v>
                </c:pt>
                <c:pt idx="383">
                  <c:v>10095784786.033001</c:v>
                </c:pt>
                <c:pt idx="384">
                  <c:v>10096938819.6</c:v>
                </c:pt>
                <c:pt idx="385">
                  <c:v>10098092853.167</c:v>
                </c:pt>
                <c:pt idx="386">
                  <c:v>10099246886.733</c:v>
                </c:pt>
                <c:pt idx="387">
                  <c:v>10100400920.299999</c:v>
                </c:pt>
                <c:pt idx="388">
                  <c:v>10101554953.867001</c:v>
                </c:pt>
                <c:pt idx="389">
                  <c:v>10102708987.433001</c:v>
                </c:pt>
                <c:pt idx="390">
                  <c:v>10103863021</c:v>
                </c:pt>
                <c:pt idx="391">
                  <c:v>10105017054.566999</c:v>
                </c:pt>
                <c:pt idx="392">
                  <c:v>10106171088.132999</c:v>
                </c:pt>
                <c:pt idx="393">
                  <c:v>10107325121.700001</c:v>
                </c:pt>
                <c:pt idx="394">
                  <c:v>10108479155.267</c:v>
                </c:pt>
                <c:pt idx="395">
                  <c:v>10109633188.833</c:v>
                </c:pt>
                <c:pt idx="396">
                  <c:v>10110787222.4</c:v>
                </c:pt>
                <c:pt idx="397">
                  <c:v>10111941255.966999</c:v>
                </c:pt>
                <c:pt idx="398">
                  <c:v>10113095289.533001</c:v>
                </c:pt>
                <c:pt idx="399">
                  <c:v>10114249323.1</c:v>
                </c:pt>
                <c:pt idx="400">
                  <c:v>10115403356.667</c:v>
                </c:pt>
                <c:pt idx="401">
                  <c:v>10116557390.233</c:v>
                </c:pt>
                <c:pt idx="402">
                  <c:v>10117711423.799999</c:v>
                </c:pt>
                <c:pt idx="403">
                  <c:v>10118865457.367001</c:v>
                </c:pt>
                <c:pt idx="404">
                  <c:v>10120019490.933001</c:v>
                </c:pt>
                <c:pt idx="405">
                  <c:v>10121173524.5</c:v>
                </c:pt>
                <c:pt idx="406">
                  <c:v>10122327558.066999</c:v>
                </c:pt>
                <c:pt idx="407">
                  <c:v>10123481591.632999</c:v>
                </c:pt>
                <c:pt idx="408">
                  <c:v>10124635625.200001</c:v>
                </c:pt>
                <c:pt idx="409">
                  <c:v>10125789658.767</c:v>
                </c:pt>
                <c:pt idx="410">
                  <c:v>10126943692.333</c:v>
                </c:pt>
                <c:pt idx="411">
                  <c:v>10128097725.9</c:v>
                </c:pt>
                <c:pt idx="412">
                  <c:v>10129251759.466999</c:v>
                </c:pt>
                <c:pt idx="413">
                  <c:v>10130405793.033001</c:v>
                </c:pt>
                <c:pt idx="414">
                  <c:v>10131559826.6</c:v>
                </c:pt>
                <c:pt idx="415">
                  <c:v>10132713860.167</c:v>
                </c:pt>
                <c:pt idx="416">
                  <c:v>10133867893.733</c:v>
                </c:pt>
                <c:pt idx="417">
                  <c:v>10135021927.299999</c:v>
                </c:pt>
                <c:pt idx="418">
                  <c:v>10136175960.867001</c:v>
                </c:pt>
                <c:pt idx="419">
                  <c:v>10137329994.433001</c:v>
                </c:pt>
                <c:pt idx="420">
                  <c:v>10138484028</c:v>
                </c:pt>
                <c:pt idx="421">
                  <c:v>10139638061.566999</c:v>
                </c:pt>
                <c:pt idx="422">
                  <c:v>10140792095.132999</c:v>
                </c:pt>
                <c:pt idx="423">
                  <c:v>10141946128.700001</c:v>
                </c:pt>
                <c:pt idx="424">
                  <c:v>10143100162.267</c:v>
                </c:pt>
                <c:pt idx="425">
                  <c:v>10144254195.833</c:v>
                </c:pt>
                <c:pt idx="426">
                  <c:v>10145408229.4</c:v>
                </c:pt>
                <c:pt idx="427">
                  <c:v>10146562262.966999</c:v>
                </c:pt>
                <c:pt idx="428">
                  <c:v>10147716296.533001</c:v>
                </c:pt>
                <c:pt idx="429">
                  <c:v>10148870330.1</c:v>
                </c:pt>
                <c:pt idx="430">
                  <c:v>10150024363.667</c:v>
                </c:pt>
                <c:pt idx="431">
                  <c:v>10151178397.233</c:v>
                </c:pt>
                <c:pt idx="432">
                  <c:v>10152332430.799999</c:v>
                </c:pt>
                <c:pt idx="433">
                  <c:v>10153486464.367001</c:v>
                </c:pt>
                <c:pt idx="434">
                  <c:v>10154640497.933001</c:v>
                </c:pt>
                <c:pt idx="435">
                  <c:v>10155794531.5</c:v>
                </c:pt>
                <c:pt idx="436">
                  <c:v>10156948565.066999</c:v>
                </c:pt>
                <c:pt idx="437">
                  <c:v>10158102598.632999</c:v>
                </c:pt>
                <c:pt idx="438">
                  <c:v>10159256632.200001</c:v>
                </c:pt>
                <c:pt idx="439">
                  <c:v>10160410665.767</c:v>
                </c:pt>
                <c:pt idx="440">
                  <c:v>10161564699.333</c:v>
                </c:pt>
                <c:pt idx="441">
                  <c:v>10162718732.9</c:v>
                </c:pt>
                <c:pt idx="442">
                  <c:v>10163872766.466999</c:v>
                </c:pt>
                <c:pt idx="443">
                  <c:v>10165026800.033001</c:v>
                </c:pt>
                <c:pt idx="444">
                  <c:v>10166180833.6</c:v>
                </c:pt>
                <c:pt idx="445">
                  <c:v>10167334867.167</c:v>
                </c:pt>
                <c:pt idx="446">
                  <c:v>10168488900.733</c:v>
                </c:pt>
                <c:pt idx="447">
                  <c:v>10169642934.299999</c:v>
                </c:pt>
                <c:pt idx="448">
                  <c:v>10170796967.867001</c:v>
                </c:pt>
                <c:pt idx="449">
                  <c:v>10171951001.433001</c:v>
                </c:pt>
                <c:pt idx="450">
                  <c:v>10173105035</c:v>
                </c:pt>
                <c:pt idx="451">
                  <c:v>10174259068.566999</c:v>
                </c:pt>
                <c:pt idx="452">
                  <c:v>10175413102.132999</c:v>
                </c:pt>
                <c:pt idx="453">
                  <c:v>10176567135.700001</c:v>
                </c:pt>
                <c:pt idx="454">
                  <c:v>10177721169.267</c:v>
                </c:pt>
                <c:pt idx="455">
                  <c:v>10178875202.833</c:v>
                </c:pt>
                <c:pt idx="456">
                  <c:v>10180029236.4</c:v>
                </c:pt>
                <c:pt idx="457">
                  <c:v>10181183269.966999</c:v>
                </c:pt>
                <c:pt idx="458">
                  <c:v>10182337303.533001</c:v>
                </c:pt>
                <c:pt idx="459">
                  <c:v>10183491337.1</c:v>
                </c:pt>
                <c:pt idx="460">
                  <c:v>10184645370.667</c:v>
                </c:pt>
                <c:pt idx="461">
                  <c:v>10185799404.233</c:v>
                </c:pt>
                <c:pt idx="462">
                  <c:v>10186953437.799999</c:v>
                </c:pt>
                <c:pt idx="463">
                  <c:v>10188107471.367001</c:v>
                </c:pt>
                <c:pt idx="464">
                  <c:v>10189261504.933001</c:v>
                </c:pt>
                <c:pt idx="465">
                  <c:v>10190415538.5</c:v>
                </c:pt>
                <c:pt idx="466">
                  <c:v>10191569572.066999</c:v>
                </c:pt>
                <c:pt idx="467">
                  <c:v>10192723605.632999</c:v>
                </c:pt>
                <c:pt idx="468">
                  <c:v>10193877639.200001</c:v>
                </c:pt>
                <c:pt idx="469">
                  <c:v>10195031672.767</c:v>
                </c:pt>
                <c:pt idx="470">
                  <c:v>10196185706.333</c:v>
                </c:pt>
                <c:pt idx="471">
                  <c:v>10197339739.9</c:v>
                </c:pt>
                <c:pt idx="472">
                  <c:v>10198493773.466999</c:v>
                </c:pt>
                <c:pt idx="473">
                  <c:v>10199647807.033001</c:v>
                </c:pt>
                <c:pt idx="474">
                  <c:v>10200801840.6</c:v>
                </c:pt>
                <c:pt idx="475">
                  <c:v>10201955874.167</c:v>
                </c:pt>
                <c:pt idx="476">
                  <c:v>10203109907.733</c:v>
                </c:pt>
                <c:pt idx="477">
                  <c:v>10204263941.299999</c:v>
                </c:pt>
                <c:pt idx="478">
                  <c:v>10205417974.867001</c:v>
                </c:pt>
                <c:pt idx="479">
                  <c:v>10206572008.433001</c:v>
                </c:pt>
                <c:pt idx="480">
                  <c:v>10207726042</c:v>
                </c:pt>
                <c:pt idx="481">
                  <c:v>10208880075.566999</c:v>
                </c:pt>
                <c:pt idx="482">
                  <c:v>10210034109.132999</c:v>
                </c:pt>
                <c:pt idx="483">
                  <c:v>10211188142.700001</c:v>
                </c:pt>
                <c:pt idx="484">
                  <c:v>10212342176.267</c:v>
                </c:pt>
                <c:pt idx="485">
                  <c:v>10213496209.833</c:v>
                </c:pt>
                <c:pt idx="486">
                  <c:v>10214650243.4</c:v>
                </c:pt>
                <c:pt idx="487">
                  <c:v>10215804276.966999</c:v>
                </c:pt>
                <c:pt idx="488">
                  <c:v>10216958310.533001</c:v>
                </c:pt>
                <c:pt idx="489">
                  <c:v>10218112344.1</c:v>
                </c:pt>
                <c:pt idx="490">
                  <c:v>10219266377.667</c:v>
                </c:pt>
                <c:pt idx="491">
                  <c:v>10220420411.233</c:v>
                </c:pt>
                <c:pt idx="492">
                  <c:v>10221574444.799999</c:v>
                </c:pt>
                <c:pt idx="493">
                  <c:v>10222728478.367001</c:v>
                </c:pt>
                <c:pt idx="494">
                  <c:v>10223882511.933001</c:v>
                </c:pt>
                <c:pt idx="495">
                  <c:v>10225036545.5</c:v>
                </c:pt>
                <c:pt idx="496">
                  <c:v>10226190579.066999</c:v>
                </c:pt>
                <c:pt idx="497">
                  <c:v>10227344612.632999</c:v>
                </c:pt>
                <c:pt idx="498">
                  <c:v>10228498646.200001</c:v>
                </c:pt>
                <c:pt idx="499">
                  <c:v>10229652679.767</c:v>
                </c:pt>
                <c:pt idx="500">
                  <c:v>10230806713.333</c:v>
                </c:pt>
                <c:pt idx="501">
                  <c:v>10231960746.9</c:v>
                </c:pt>
                <c:pt idx="502">
                  <c:v>10233114780.466999</c:v>
                </c:pt>
                <c:pt idx="503">
                  <c:v>10234268814.033001</c:v>
                </c:pt>
                <c:pt idx="504">
                  <c:v>10235422847.6</c:v>
                </c:pt>
                <c:pt idx="505">
                  <c:v>10236576881.167</c:v>
                </c:pt>
                <c:pt idx="506">
                  <c:v>10237730914.733</c:v>
                </c:pt>
                <c:pt idx="507">
                  <c:v>10238884948.299999</c:v>
                </c:pt>
                <c:pt idx="508">
                  <c:v>10240038981.867001</c:v>
                </c:pt>
                <c:pt idx="509">
                  <c:v>10241193015.433001</c:v>
                </c:pt>
                <c:pt idx="510">
                  <c:v>10242347049</c:v>
                </c:pt>
                <c:pt idx="511">
                  <c:v>10243501082.566999</c:v>
                </c:pt>
                <c:pt idx="512">
                  <c:v>10244655116.132999</c:v>
                </c:pt>
                <c:pt idx="513">
                  <c:v>10245809149.700001</c:v>
                </c:pt>
                <c:pt idx="514">
                  <c:v>10246963183.267</c:v>
                </c:pt>
                <c:pt idx="515">
                  <c:v>10248117216.833</c:v>
                </c:pt>
                <c:pt idx="516">
                  <c:v>10249271250.4</c:v>
                </c:pt>
                <c:pt idx="517">
                  <c:v>10250425283.966999</c:v>
                </c:pt>
                <c:pt idx="518">
                  <c:v>10251579317.533001</c:v>
                </c:pt>
                <c:pt idx="519">
                  <c:v>10252733351.1</c:v>
                </c:pt>
                <c:pt idx="520">
                  <c:v>10253887384.667</c:v>
                </c:pt>
                <c:pt idx="521">
                  <c:v>10255041418.233</c:v>
                </c:pt>
                <c:pt idx="522">
                  <c:v>10256195451.799999</c:v>
                </c:pt>
                <c:pt idx="523">
                  <c:v>10257349485.367001</c:v>
                </c:pt>
                <c:pt idx="524">
                  <c:v>10258503518.933001</c:v>
                </c:pt>
                <c:pt idx="525">
                  <c:v>10259657552.5</c:v>
                </c:pt>
                <c:pt idx="526">
                  <c:v>10260811586.066999</c:v>
                </c:pt>
                <c:pt idx="527">
                  <c:v>10261965619.632999</c:v>
                </c:pt>
                <c:pt idx="528">
                  <c:v>10263119653.200001</c:v>
                </c:pt>
                <c:pt idx="529">
                  <c:v>10264273686.767</c:v>
                </c:pt>
                <c:pt idx="530">
                  <c:v>10265427720.333</c:v>
                </c:pt>
                <c:pt idx="531">
                  <c:v>10266581753.9</c:v>
                </c:pt>
                <c:pt idx="532">
                  <c:v>10267735787.466999</c:v>
                </c:pt>
                <c:pt idx="533">
                  <c:v>10268889821.033001</c:v>
                </c:pt>
                <c:pt idx="534">
                  <c:v>10270043854.6</c:v>
                </c:pt>
                <c:pt idx="535">
                  <c:v>10271197888.167</c:v>
                </c:pt>
                <c:pt idx="536">
                  <c:v>10272351921.733</c:v>
                </c:pt>
                <c:pt idx="537">
                  <c:v>10273505955.299999</c:v>
                </c:pt>
                <c:pt idx="538">
                  <c:v>10274659988.867001</c:v>
                </c:pt>
                <c:pt idx="539">
                  <c:v>10275814022.433001</c:v>
                </c:pt>
                <c:pt idx="540">
                  <c:v>10276968056</c:v>
                </c:pt>
                <c:pt idx="541">
                  <c:v>10278122089.566999</c:v>
                </c:pt>
                <c:pt idx="542">
                  <c:v>10279276123.132999</c:v>
                </c:pt>
                <c:pt idx="543">
                  <c:v>10280430156.700001</c:v>
                </c:pt>
                <c:pt idx="544">
                  <c:v>10281584190.267</c:v>
                </c:pt>
                <c:pt idx="545">
                  <c:v>10282738223.833</c:v>
                </c:pt>
                <c:pt idx="546">
                  <c:v>10283892257.4</c:v>
                </c:pt>
                <c:pt idx="547">
                  <c:v>10285046290.966999</c:v>
                </c:pt>
                <c:pt idx="548">
                  <c:v>10286200324.533001</c:v>
                </c:pt>
                <c:pt idx="549">
                  <c:v>10287354358.1</c:v>
                </c:pt>
                <c:pt idx="550">
                  <c:v>10288508391.667</c:v>
                </c:pt>
                <c:pt idx="551">
                  <c:v>10289662425.233</c:v>
                </c:pt>
                <c:pt idx="552">
                  <c:v>10290816458.799999</c:v>
                </c:pt>
                <c:pt idx="553">
                  <c:v>10291970492.367001</c:v>
                </c:pt>
                <c:pt idx="554">
                  <c:v>10293124525.933001</c:v>
                </c:pt>
                <c:pt idx="555">
                  <c:v>10294278559.5</c:v>
                </c:pt>
                <c:pt idx="556">
                  <c:v>10295432593.066999</c:v>
                </c:pt>
                <c:pt idx="557">
                  <c:v>10296586626.632999</c:v>
                </c:pt>
                <c:pt idx="558">
                  <c:v>10297740660.200001</c:v>
                </c:pt>
                <c:pt idx="559">
                  <c:v>10298894693.767</c:v>
                </c:pt>
                <c:pt idx="560">
                  <c:v>10300048727.333</c:v>
                </c:pt>
                <c:pt idx="561">
                  <c:v>10301202760.9</c:v>
                </c:pt>
                <c:pt idx="562">
                  <c:v>10302356794.466999</c:v>
                </c:pt>
                <c:pt idx="563">
                  <c:v>10303510828.033001</c:v>
                </c:pt>
                <c:pt idx="564">
                  <c:v>10304664861.6</c:v>
                </c:pt>
                <c:pt idx="565">
                  <c:v>10305818895.167</c:v>
                </c:pt>
                <c:pt idx="566">
                  <c:v>10306972928.733</c:v>
                </c:pt>
                <c:pt idx="567">
                  <c:v>10308126962.299999</c:v>
                </c:pt>
                <c:pt idx="568">
                  <c:v>10309280995.867001</c:v>
                </c:pt>
                <c:pt idx="569">
                  <c:v>10310435029.433001</c:v>
                </c:pt>
                <c:pt idx="570">
                  <c:v>10311589063</c:v>
                </c:pt>
                <c:pt idx="571">
                  <c:v>10312743096.566999</c:v>
                </c:pt>
                <c:pt idx="572">
                  <c:v>10313897130.132999</c:v>
                </c:pt>
                <c:pt idx="573">
                  <c:v>10315051163.700001</c:v>
                </c:pt>
                <c:pt idx="574">
                  <c:v>10316205197.267</c:v>
                </c:pt>
                <c:pt idx="575">
                  <c:v>10317359230.833</c:v>
                </c:pt>
                <c:pt idx="576">
                  <c:v>10318513264.4</c:v>
                </c:pt>
                <c:pt idx="577">
                  <c:v>10319667297.966999</c:v>
                </c:pt>
                <c:pt idx="578">
                  <c:v>10320821331.533001</c:v>
                </c:pt>
                <c:pt idx="579">
                  <c:v>10321975365.1</c:v>
                </c:pt>
                <c:pt idx="580">
                  <c:v>10323129398.667</c:v>
                </c:pt>
                <c:pt idx="581">
                  <c:v>10324283432.233</c:v>
                </c:pt>
                <c:pt idx="582">
                  <c:v>10325437465.799999</c:v>
                </c:pt>
                <c:pt idx="583">
                  <c:v>10326591499.367001</c:v>
                </c:pt>
                <c:pt idx="584">
                  <c:v>10327745532.933001</c:v>
                </c:pt>
                <c:pt idx="585">
                  <c:v>10328899566.5</c:v>
                </c:pt>
                <c:pt idx="586">
                  <c:v>10330053600.066999</c:v>
                </c:pt>
                <c:pt idx="587">
                  <c:v>10331207633.632999</c:v>
                </c:pt>
                <c:pt idx="588">
                  <c:v>10332361667.200001</c:v>
                </c:pt>
                <c:pt idx="589">
                  <c:v>10333515700.767</c:v>
                </c:pt>
                <c:pt idx="590">
                  <c:v>10334669734.333</c:v>
                </c:pt>
                <c:pt idx="591">
                  <c:v>10335823767.9</c:v>
                </c:pt>
                <c:pt idx="592">
                  <c:v>10336977801.466999</c:v>
                </c:pt>
                <c:pt idx="593">
                  <c:v>10338131835.033001</c:v>
                </c:pt>
                <c:pt idx="594">
                  <c:v>10339285868.6</c:v>
                </c:pt>
                <c:pt idx="595">
                  <c:v>10340439902.167</c:v>
                </c:pt>
                <c:pt idx="596">
                  <c:v>10341593935.733</c:v>
                </c:pt>
                <c:pt idx="597">
                  <c:v>10342747969.299999</c:v>
                </c:pt>
                <c:pt idx="598">
                  <c:v>10343902002.867001</c:v>
                </c:pt>
                <c:pt idx="599">
                  <c:v>10345056036.433001</c:v>
                </c:pt>
                <c:pt idx="600">
                  <c:v>10346210070</c:v>
                </c:pt>
              </c:numCache>
            </c:numRef>
          </c:xVal>
          <c:yVal>
            <c:numRef>
              <c:f>'Shifted Spur Reduction 100MHz'!$B$16:$B$616</c:f>
              <c:numCache>
                <c:formatCode>0.00E+00</c:formatCode>
                <c:ptCount val="601"/>
                <c:pt idx="0">
                  <c:v>-95.251999999999995</c:v>
                </c:pt>
                <c:pt idx="1">
                  <c:v>-96.793999999999997</c:v>
                </c:pt>
                <c:pt idx="2">
                  <c:v>-96.706999999999994</c:v>
                </c:pt>
                <c:pt idx="3">
                  <c:v>-94.082999999999998</c:v>
                </c:pt>
                <c:pt idx="4">
                  <c:v>-96.759</c:v>
                </c:pt>
                <c:pt idx="5">
                  <c:v>-89.504999999999995</c:v>
                </c:pt>
                <c:pt idx="6">
                  <c:v>-99.888000000000005</c:v>
                </c:pt>
                <c:pt idx="7">
                  <c:v>-93.061000000000007</c:v>
                </c:pt>
                <c:pt idx="8">
                  <c:v>-95.481999999999999</c:v>
                </c:pt>
                <c:pt idx="9">
                  <c:v>-95.635999999999996</c:v>
                </c:pt>
                <c:pt idx="10">
                  <c:v>-97.162999999999997</c:v>
                </c:pt>
                <c:pt idx="11">
                  <c:v>-94.539000000000001</c:v>
                </c:pt>
                <c:pt idx="12">
                  <c:v>-91.039000000000001</c:v>
                </c:pt>
                <c:pt idx="13">
                  <c:v>-97.061000000000007</c:v>
                </c:pt>
                <c:pt idx="14">
                  <c:v>-97.207999999999998</c:v>
                </c:pt>
                <c:pt idx="15">
                  <c:v>-91.061999999999998</c:v>
                </c:pt>
                <c:pt idx="16">
                  <c:v>-91.760999999999996</c:v>
                </c:pt>
                <c:pt idx="17">
                  <c:v>-96.805000000000007</c:v>
                </c:pt>
                <c:pt idx="18">
                  <c:v>-93.807000000000002</c:v>
                </c:pt>
                <c:pt idx="19">
                  <c:v>-97.472999999999999</c:v>
                </c:pt>
                <c:pt idx="20">
                  <c:v>-95.734999999999999</c:v>
                </c:pt>
                <c:pt idx="21">
                  <c:v>-93.87</c:v>
                </c:pt>
                <c:pt idx="22">
                  <c:v>-92.650999999999996</c:v>
                </c:pt>
                <c:pt idx="23">
                  <c:v>-94.853999999999999</c:v>
                </c:pt>
                <c:pt idx="24">
                  <c:v>-93.6</c:v>
                </c:pt>
                <c:pt idx="25">
                  <c:v>-94.093999999999994</c:v>
                </c:pt>
                <c:pt idx="26">
                  <c:v>-95.641999999999996</c:v>
                </c:pt>
                <c:pt idx="27">
                  <c:v>-94.885999999999996</c:v>
                </c:pt>
                <c:pt idx="28">
                  <c:v>-97.539000000000001</c:v>
                </c:pt>
                <c:pt idx="29">
                  <c:v>-93.724000000000004</c:v>
                </c:pt>
                <c:pt idx="30">
                  <c:v>-92.867999999999995</c:v>
                </c:pt>
                <c:pt idx="31">
                  <c:v>-99.034000000000006</c:v>
                </c:pt>
                <c:pt idx="32">
                  <c:v>-95.358000000000004</c:v>
                </c:pt>
                <c:pt idx="33">
                  <c:v>-94.527000000000001</c:v>
                </c:pt>
                <c:pt idx="34">
                  <c:v>-97.433000000000007</c:v>
                </c:pt>
                <c:pt idx="35">
                  <c:v>-91.209000000000003</c:v>
                </c:pt>
                <c:pt idx="36">
                  <c:v>-95.369</c:v>
                </c:pt>
                <c:pt idx="37">
                  <c:v>-92.162000000000006</c:v>
                </c:pt>
                <c:pt idx="38">
                  <c:v>-95.798000000000002</c:v>
                </c:pt>
                <c:pt idx="39">
                  <c:v>-93.119</c:v>
                </c:pt>
                <c:pt idx="40">
                  <c:v>-93.019000000000005</c:v>
                </c:pt>
                <c:pt idx="41">
                  <c:v>-92.048000000000002</c:v>
                </c:pt>
                <c:pt idx="42">
                  <c:v>-93.697000000000003</c:v>
                </c:pt>
                <c:pt idx="43">
                  <c:v>-90.915999999999997</c:v>
                </c:pt>
                <c:pt idx="44">
                  <c:v>-101.22199999999999</c:v>
                </c:pt>
                <c:pt idx="45">
                  <c:v>-97.397999999999996</c:v>
                </c:pt>
                <c:pt idx="46">
                  <c:v>-94.494</c:v>
                </c:pt>
                <c:pt idx="47">
                  <c:v>-98.313999999999993</c:v>
                </c:pt>
                <c:pt idx="48">
                  <c:v>-94.828999999999994</c:v>
                </c:pt>
                <c:pt idx="49">
                  <c:v>-97.710999999999999</c:v>
                </c:pt>
                <c:pt idx="50">
                  <c:v>-92.725999999999999</c:v>
                </c:pt>
                <c:pt idx="51">
                  <c:v>-91.716999999999999</c:v>
                </c:pt>
                <c:pt idx="52">
                  <c:v>-94.984999999999999</c:v>
                </c:pt>
                <c:pt idx="53">
                  <c:v>-94.355000000000004</c:v>
                </c:pt>
                <c:pt idx="54">
                  <c:v>-94.492999999999995</c:v>
                </c:pt>
                <c:pt idx="55">
                  <c:v>-89.873000000000005</c:v>
                </c:pt>
                <c:pt idx="56">
                  <c:v>-92.653999999999996</c:v>
                </c:pt>
                <c:pt idx="57">
                  <c:v>-93.102000000000004</c:v>
                </c:pt>
                <c:pt idx="58">
                  <c:v>-95.465000000000003</c:v>
                </c:pt>
                <c:pt idx="59">
                  <c:v>-92.966999999999999</c:v>
                </c:pt>
                <c:pt idx="60">
                  <c:v>-95.572000000000003</c:v>
                </c:pt>
                <c:pt idx="61">
                  <c:v>-92.89</c:v>
                </c:pt>
                <c:pt idx="62">
                  <c:v>-93.680999999999997</c:v>
                </c:pt>
                <c:pt idx="63">
                  <c:v>-91.653000000000006</c:v>
                </c:pt>
                <c:pt idx="64">
                  <c:v>-95.238</c:v>
                </c:pt>
                <c:pt idx="65">
                  <c:v>-94.462000000000003</c:v>
                </c:pt>
                <c:pt idx="66">
                  <c:v>-95.228999999999999</c:v>
                </c:pt>
                <c:pt idx="67">
                  <c:v>-93.716999999999999</c:v>
                </c:pt>
                <c:pt idx="68">
                  <c:v>-93.789000000000001</c:v>
                </c:pt>
                <c:pt idx="69">
                  <c:v>-92.070999999999998</c:v>
                </c:pt>
                <c:pt idx="70">
                  <c:v>-93.073999999999998</c:v>
                </c:pt>
                <c:pt idx="71">
                  <c:v>-93.278000000000006</c:v>
                </c:pt>
                <c:pt idx="72">
                  <c:v>-99.61</c:v>
                </c:pt>
                <c:pt idx="73">
                  <c:v>-95.084000000000003</c:v>
                </c:pt>
                <c:pt idx="74">
                  <c:v>-94.340999999999994</c:v>
                </c:pt>
                <c:pt idx="75">
                  <c:v>-104.574</c:v>
                </c:pt>
                <c:pt idx="76">
                  <c:v>-92.734999999999999</c:v>
                </c:pt>
                <c:pt idx="77">
                  <c:v>-91.388000000000005</c:v>
                </c:pt>
                <c:pt idx="78">
                  <c:v>-97.491</c:v>
                </c:pt>
                <c:pt idx="79">
                  <c:v>-100.938</c:v>
                </c:pt>
                <c:pt idx="80">
                  <c:v>-92.061999999999998</c:v>
                </c:pt>
                <c:pt idx="81">
                  <c:v>-94.212999999999994</c:v>
                </c:pt>
                <c:pt idx="82">
                  <c:v>-94.343000000000004</c:v>
                </c:pt>
                <c:pt idx="83">
                  <c:v>-93.272999999999996</c:v>
                </c:pt>
                <c:pt idx="84">
                  <c:v>-94.069000000000003</c:v>
                </c:pt>
                <c:pt idx="85">
                  <c:v>-90.156999999999996</c:v>
                </c:pt>
                <c:pt idx="86">
                  <c:v>-92.216999999999999</c:v>
                </c:pt>
                <c:pt idx="87">
                  <c:v>-93.164000000000001</c:v>
                </c:pt>
                <c:pt idx="88">
                  <c:v>-91.926000000000002</c:v>
                </c:pt>
                <c:pt idx="89">
                  <c:v>-98.29</c:v>
                </c:pt>
                <c:pt idx="90">
                  <c:v>-91.165999999999997</c:v>
                </c:pt>
                <c:pt idx="91">
                  <c:v>-93.08</c:v>
                </c:pt>
                <c:pt idx="92">
                  <c:v>-99.114999999999995</c:v>
                </c:pt>
                <c:pt idx="93">
                  <c:v>-98.915000000000006</c:v>
                </c:pt>
                <c:pt idx="94">
                  <c:v>-96.778999999999996</c:v>
                </c:pt>
                <c:pt idx="95">
                  <c:v>-93.134</c:v>
                </c:pt>
                <c:pt idx="96">
                  <c:v>-92.614000000000004</c:v>
                </c:pt>
                <c:pt idx="97">
                  <c:v>-94.430999999999997</c:v>
                </c:pt>
                <c:pt idx="98">
                  <c:v>-93.075999999999993</c:v>
                </c:pt>
                <c:pt idx="99">
                  <c:v>-94.494</c:v>
                </c:pt>
                <c:pt idx="100">
                  <c:v>-94.947000000000003</c:v>
                </c:pt>
                <c:pt idx="101">
                  <c:v>-90.31</c:v>
                </c:pt>
                <c:pt idx="102">
                  <c:v>-94.832999999999998</c:v>
                </c:pt>
                <c:pt idx="103">
                  <c:v>-91.784999999999997</c:v>
                </c:pt>
                <c:pt idx="104">
                  <c:v>-93.688000000000002</c:v>
                </c:pt>
                <c:pt idx="105">
                  <c:v>-91.691000000000003</c:v>
                </c:pt>
                <c:pt idx="106">
                  <c:v>-96.477999999999994</c:v>
                </c:pt>
                <c:pt idx="107">
                  <c:v>-96.156999999999996</c:v>
                </c:pt>
                <c:pt idx="108">
                  <c:v>-93.22</c:v>
                </c:pt>
                <c:pt idx="109">
                  <c:v>-93.073999999999998</c:v>
                </c:pt>
                <c:pt idx="110">
                  <c:v>-95.867999999999995</c:v>
                </c:pt>
                <c:pt idx="111">
                  <c:v>-89.677999999999997</c:v>
                </c:pt>
                <c:pt idx="112">
                  <c:v>-94.802999999999997</c:v>
                </c:pt>
                <c:pt idx="113">
                  <c:v>-91.978999999999999</c:v>
                </c:pt>
                <c:pt idx="114">
                  <c:v>-91.899000000000001</c:v>
                </c:pt>
                <c:pt idx="115">
                  <c:v>-93.686000000000007</c:v>
                </c:pt>
                <c:pt idx="116">
                  <c:v>-93.977000000000004</c:v>
                </c:pt>
                <c:pt idx="117">
                  <c:v>-103.758</c:v>
                </c:pt>
                <c:pt idx="118">
                  <c:v>-90.683999999999997</c:v>
                </c:pt>
                <c:pt idx="119">
                  <c:v>-91.576999999999998</c:v>
                </c:pt>
                <c:pt idx="120">
                  <c:v>-96.58</c:v>
                </c:pt>
                <c:pt idx="121">
                  <c:v>-96.948999999999998</c:v>
                </c:pt>
                <c:pt idx="122">
                  <c:v>-98.146000000000001</c:v>
                </c:pt>
                <c:pt idx="123">
                  <c:v>-93.613</c:v>
                </c:pt>
                <c:pt idx="124">
                  <c:v>-96.111999999999995</c:v>
                </c:pt>
                <c:pt idx="125">
                  <c:v>-91.05</c:v>
                </c:pt>
                <c:pt idx="126">
                  <c:v>-98.971000000000004</c:v>
                </c:pt>
                <c:pt idx="127">
                  <c:v>-57.155000000000001</c:v>
                </c:pt>
                <c:pt idx="128">
                  <c:v>-92.347999999999999</c:v>
                </c:pt>
                <c:pt idx="129">
                  <c:v>-94.15</c:v>
                </c:pt>
                <c:pt idx="130">
                  <c:v>-92.831000000000003</c:v>
                </c:pt>
                <c:pt idx="131">
                  <c:v>-94.210999999999999</c:v>
                </c:pt>
                <c:pt idx="132">
                  <c:v>-91.528000000000006</c:v>
                </c:pt>
                <c:pt idx="133">
                  <c:v>-93.144000000000005</c:v>
                </c:pt>
                <c:pt idx="134">
                  <c:v>-90.513000000000005</c:v>
                </c:pt>
                <c:pt idx="135">
                  <c:v>-93.015000000000001</c:v>
                </c:pt>
                <c:pt idx="136">
                  <c:v>-94.802999999999997</c:v>
                </c:pt>
                <c:pt idx="137">
                  <c:v>-91.52</c:v>
                </c:pt>
                <c:pt idx="138">
                  <c:v>-102.1</c:v>
                </c:pt>
                <c:pt idx="139">
                  <c:v>-92.662999999999997</c:v>
                </c:pt>
                <c:pt idx="140">
                  <c:v>-92.488</c:v>
                </c:pt>
                <c:pt idx="141">
                  <c:v>-93.432000000000002</c:v>
                </c:pt>
                <c:pt idx="142">
                  <c:v>-94.763999999999996</c:v>
                </c:pt>
                <c:pt idx="143">
                  <c:v>-90.795000000000002</c:v>
                </c:pt>
                <c:pt idx="144">
                  <c:v>-92.582999999999998</c:v>
                </c:pt>
                <c:pt idx="145">
                  <c:v>-90.727999999999994</c:v>
                </c:pt>
                <c:pt idx="146">
                  <c:v>-91.984999999999999</c:v>
                </c:pt>
                <c:pt idx="147">
                  <c:v>-90.322999999999993</c:v>
                </c:pt>
                <c:pt idx="148">
                  <c:v>-92.608000000000004</c:v>
                </c:pt>
                <c:pt idx="149">
                  <c:v>-98.808000000000007</c:v>
                </c:pt>
                <c:pt idx="150">
                  <c:v>-94.150999999999996</c:v>
                </c:pt>
                <c:pt idx="151">
                  <c:v>-92.450999999999993</c:v>
                </c:pt>
                <c:pt idx="152">
                  <c:v>-93.073999999999998</c:v>
                </c:pt>
                <c:pt idx="153">
                  <c:v>-91.537000000000006</c:v>
                </c:pt>
                <c:pt idx="154">
                  <c:v>-93.218000000000004</c:v>
                </c:pt>
                <c:pt idx="155">
                  <c:v>-98.346000000000004</c:v>
                </c:pt>
                <c:pt idx="156">
                  <c:v>-93.840999999999994</c:v>
                </c:pt>
                <c:pt idx="157">
                  <c:v>-95.117000000000004</c:v>
                </c:pt>
                <c:pt idx="158">
                  <c:v>-90.388000000000005</c:v>
                </c:pt>
                <c:pt idx="159">
                  <c:v>-98.74</c:v>
                </c:pt>
                <c:pt idx="160">
                  <c:v>-102.172</c:v>
                </c:pt>
                <c:pt idx="161">
                  <c:v>-99.144999999999996</c:v>
                </c:pt>
                <c:pt idx="162">
                  <c:v>-98.468999999999994</c:v>
                </c:pt>
                <c:pt idx="163">
                  <c:v>-91.613</c:v>
                </c:pt>
                <c:pt idx="164">
                  <c:v>-92.742999999999995</c:v>
                </c:pt>
                <c:pt idx="165">
                  <c:v>-98.751000000000005</c:v>
                </c:pt>
                <c:pt idx="166">
                  <c:v>-97.120999999999995</c:v>
                </c:pt>
                <c:pt idx="167">
                  <c:v>-93.734999999999999</c:v>
                </c:pt>
                <c:pt idx="168">
                  <c:v>-94.564999999999998</c:v>
                </c:pt>
                <c:pt idx="169">
                  <c:v>-92.858000000000004</c:v>
                </c:pt>
                <c:pt idx="170">
                  <c:v>-96.213999999999999</c:v>
                </c:pt>
                <c:pt idx="171">
                  <c:v>-93.149000000000001</c:v>
                </c:pt>
                <c:pt idx="172">
                  <c:v>-94.876000000000005</c:v>
                </c:pt>
                <c:pt idx="173">
                  <c:v>-92.518000000000001</c:v>
                </c:pt>
                <c:pt idx="174">
                  <c:v>-93.683000000000007</c:v>
                </c:pt>
                <c:pt idx="175">
                  <c:v>-98.111999999999995</c:v>
                </c:pt>
                <c:pt idx="176">
                  <c:v>-93.058999999999997</c:v>
                </c:pt>
                <c:pt idx="177">
                  <c:v>-93.028999999999996</c:v>
                </c:pt>
                <c:pt idx="178">
                  <c:v>-94.584000000000003</c:v>
                </c:pt>
                <c:pt idx="179">
                  <c:v>-90.816000000000003</c:v>
                </c:pt>
                <c:pt idx="180">
                  <c:v>-90.278999999999996</c:v>
                </c:pt>
                <c:pt idx="181">
                  <c:v>-104.01900000000001</c:v>
                </c:pt>
                <c:pt idx="182">
                  <c:v>-92.671999999999997</c:v>
                </c:pt>
                <c:pt idx="183">
                  <c:v>-93.846999999999994</c:v>
                </c:pt>
                <c:pt idx="184">
                  <c:v>-93.228999999999999</c:v>
                </c:pt>
                <c:pt idx="185">
                  <c:v>-93.805000000000007</c:v>
                </c:pt>
                <c:pt idx="186">
                  <c:v>-97.028999999999996</c:v>
                </c:pt>
                <c:pt idx="187">
                  <c:v>-94.816999999999993</c:v>
                </c:pt>
                <c:pt idx="188">
                  <c:v>-91.650999999999996</c:v>
                </c:pt>
                <c:pt idx="189">
                  <c:v>-101.104</c:v>
                </c:pt>
                <c:pt idx="190">
                  <c:v>-90.909000000000006</c:v>
                </c:pt>
                <c:pt idx="191">
                  <c:v>-93.77</c:v>
                </c:pt>
                <c:pt idx="192">
                  <c:v>-93.938000000000002</c:v>
                </c:pt>
                <c:pt idx="193">
                  <c:v>-93.85</c:v>
                </c:pt>
                <c:pt idx="194">
                  <c:v>-94.111000000000004</c:v>
                </c:pt>
                <c:pt idx="195">
                  <c:v>-96.924000000000007</c:v>
                </c:pt>
                <c:pt idx="196">
                  <c:v>-93.631</c:v>
                </c:pt>
                <c:pt idx="197">
                  <c:v>-90.096000000000004</c:v>
                </c:pt>
                <c:pt idx="198">
                  <c:v>-96.27</c:v>
                </c:pt>
                <c:pt idx="199">
                  <c:v>-92.998000000000005</c:v>
                </c:pt>
                <c:pt idx="200">
                  <c:v>-94.200999999999993</c:v>
                </c:pt>
                <c:pt idx="201">
                  <c:v>-93.192999999999998</c:v>
                </c:pt>
                <c:pt idx="202">
                  <c:v>-93.603999999999999</c:v>
                </c:pt>
                <c:pt idx="203">
                  <c:v>-95.843999999999994</c:v>
                </c:pt>
                <c:pt idx="204">
                  <c:v>-90.341999999999999</c:v>
                </c:pt>
                <c:pt idx="205">
                  <c:v>-93.98</c:v>
                </c:pt>
                <c:pt idx="206">
                  <c:v>-92.718999999999994</c:v>
                </c:pt>
                <c:pt idx="207">
                  <c:v>-96.015000000000001</c:v>
                </c:pt>
                <c:pt idx="208">
                  <c:v>-91.85</c:v>
                </c:pt>
                <c:pt idx="209">
                  <c:v>-93.46</c:v>
                </c:pt>
                <c:pt idx="210">
                  <c:v>-94.418000000000006</c:v>
                </c:pt>
                <c:pt idx="211">
                  <c:v>-95.465999999999994</c:v>
                </c:pt>
                <c:pt idx="212">
                  <c:v>-97.432000000000002</c:v>
                </c:pt>
                <c:pt idx="213">
                  <c:v>-90.849000000000004</c:v>
                </c:pt>
                <c:pt idx="214">
                  <c:v>-96.805000000000007</c:v>
                </c:pt>
                <c:pt idx="215">
                  <c:v>-93.858999999999995</c:v>
                </c:pt>
                <c:pt idx="216">
                  <c:v>-91.546000000000006</c:v>
                </c:pt>
                <c:pt idx="217">
                  <c:v>-90.793999999999997</c:v>
                </c:pt>
                <c:pt idx="218">
                  <c:v>-90.731999999999999</c:v>
                </c:pt>
                <c:pt idx="219">
                  <c:v>-94.578000000000003</c:v>
                </c:pt>
                <c:pt idx="220">
                  <c:v>-95.707999999999998</c:v>
                </c:pt>
                <c:pt idx="221">
                  <c:v>-93.016999999999996</c:v>
                </c:pt>
                <c:pt idx="222">
                  <c:v>-95.478999999999999</c:v>
                </c:pt>
                <c:pt idx="223">
                  <c:v>-91.935000000000002</c:v>
                </c:pt>
                <c:pt idx="224">
                  <c:v>-92.393000000000001</c:v>
                </c:pt>
                <c:pt idx="225">
                  <c:v>-93.545000000000002</c:v>
                </c:pt>
                <c:pt idx="226">
                  <c:v>-92.613</c:v>
                </c:pt>
                <c:pt idx="227">
                  <c:v>-92.188999999999993</c:v>
                </c:pt>
                <c:pt idx="228">
                  <c:v>-93.864000000000004</c:v>
                </c:pt>
                <c:pt idx="229">
                  <c:v>-91.903000000000006</c:v>
                </c:pt>
                <c:pt idx="230">
                  <c:v>-96.308000000000007</c:v>
                </c:pt>
                <c:pt idx="231">
                  <c:v>-93.393000000000001</c:v>
                </c:pt>
                <c:pt idx="232">
                  <c:v>-94.242999999999995</c:v>
                </c:pt>
                <c:pt idx="233">
                  <c:v>-93.180999999999997</c:v>
                </c:pt>
                <c:pt idx="234">
                  <c:v>-91.986000000000004</c:v>
                </c:pt>
                <c:pt idx="235">
                  <c:v>-103.063</c:v>
                </c:pt>
                <c:pt idx="236">
                  <c:v>-92.52</c:v>
                </c:pt>
                <c:pt idx="237">
                  <c:v>-89.771000000000001</c:v>
                </c:pt>
                <c:pt idx="238">
                  <c:v>-91.08</c:v>
                </c:pt>
                <c:pt idx="239">
                  <c:v>-93.602000000000004</c:v>
                </c:pt>
                <c:pt idx="240">
                  <c:v>-96.817999999999998</c:v>
                </c:pt>
                <c:pt idx="241">
                  <c:v>-95.070999999999998</c:v>
                </c:pt>
                <c:pt idx="242">
                  <c:v>-94.778000000000006</c:v>
                </c:pt>
                <c:pt idx="243">
                  <c:v>-92.491</c:v>
                </c:pt>
                <c:pt idx="244">
                  <c:v>-94.796999999999997</c:v>
                </c:pt>
                <c:pt idx="245">
                  <c:v>-96.557000000000002</c:v>
                </c:pt>
                <c:pt idx="246">
                  <c:v>-96.724999999999994</c:v>
                </c:pt>
                <c:pt idx="247">
                  <c:v>-91.963999999999999</c:v>
                </c:pt>
                <c:pt idx="248">
                  <c:v>-95.936000000000007</c:v>
                </c:pt>
                <c:pt idx="249">
                  <c:v>-94.504000000000005</c:v>
                </c:pt>
                <c:pt idx="250">
                  <c:v>-93.433000000000007</c:v>
                </c:pt>
                <c:pt idx="251">
                  <c:v>-103.154</c:v>
                </c:pt>
                <c:pt idx="252">
                  <c:v>-91.617000000000004</c:v>
                </c:pt>
                <c:pt idx="253">
                  <c:v>-94.231999999999999</c:v>
                </c:pt>
                <c:pt idx="254">
                  <c:v>-95.617000000000004</c:v>
                </c:pt>
                <c:pt idx="255">
                  <c:v>-97.149000000000001</c:v>
                </c:pt>
                <c:pt idx="256">
                  <c:v>-97.460999999999999</c:v>
                </c:pt>
                <c:pt idx="257">
                  <c:v>-93.582999999999998</c:v>
                </c:pt>
                <c:pt idx="258">
                  <c:v>-96.58</c:v>
                </c:pt>
                <c:pt idx="259">
                  <c:v>-93.200999999999993</c:v>
                </c:pt>
                <c:pt idx="260">
                  <c:v>-90.513000000000005</c:v>
                </c:pt>
                <c:pt idx="261">
                  <c:v>-92.694000000000003</c:v>
                </c:pt>
                <c:pt idx="262">
                  <c:v>-95.875</c:v>
                </c:pt>
                <c:pt idx="263">
                  <c:v>-93.540999999999997</c:v>
                </c:pt>
                <c:pt idx="264">
                  <c:v>-96.367999999999995</c:v>
                </c:pt>
                <c:pt idx="265">
                  <c:v>-94.512</c:v>
                </c:pt>
                <c:pt idx="266">
                  <c:v>-95.203000000000003</c:v>
                </c:pt>
                <c:pt idx="267">
                  <c:v>-94.290999999999997</c:v>
                </c:pt>
                <c:pt idx="268">
                  <c:v>-93.662000000000006</c:v>
                </c:pt>
                <c:pt idx="269">
                  <c:v>-93.405000000000001</c:v>
                </c:pt>
                <c:pt idx="270">
                  <c:v>-91.95</c:v>
                </c:pt>
                <c:pt idx="271">
                  <c:v>-97.001000000000005</c:v>
                </c:pt>
                <c:pt idx="272">
                  <c:v>-92.355000000000004</c:v>
                </c:pt>
                <c:pt idx="273">
                  <c:v>-93.855999999999995</c:v>
                </c:pt>
                <c:pt idx="274">
                  <c:v>-93.545000000000002</c:v>
                </c:pt>
                <c:pt idx="275">
                  <c:v>-97.341999999999999</c:v>
                </c:pt>
                <c:pt idx="276">
                  <c:v>-97.382999999999996</c:v>
                </c:pt>
                <c:pt idx="277">
                  <c:v>-92.063000000000002</c:v>
                </c:pt>
                <c:pt idx="278">
                  <c:v>-92.894999999999996</c:v>
                </c:pt>
                <c:pt idx="279">
                  <c:v>-100.18300000000001</c:v>
                </c:pt>
                <c:pt idx="280">
                  <c:v>-95.519000000000005</c:v>
                </c:pt>
                <c:pt idx="281">
                  <c:v>-94.212999999999994</c:v>
                </c:pt>
                <c:pt idx="282">
                  <c:v>-92.457999999999998</c:v>
                </c:pt>
                <c:pt idx="283">
                  <c:v>-96.052999999999997</c:v>
                </c:pt>
                <c:pt idx="284">
                  <c:v>-93.825999999999993</c:v>
                </c:pt>
                <c:pt idx="285">
                  <c:v>-96.600999999999999</c:v>
                </c:pt>
                <c:pt idx="286">
                  <c:v>-98.198999999999998</c:v>
                </c:pt>
                <c:pt idx="287">
                  <c:v>-89.322999999999993</c:v>
                </c:pt>
                <c:pt idx="288">
                  <c:v>-90.373999999999995</c:v>
                </c:pt>
                <c:pt idx="289">
                  <c:v>-96.634</c:v>
                </c:pt>
                <c:pt idx="290">
                  <c:v>-96.65</c:v>
                </c:pt>
                <c:pt idx="291">
                  <c:v>-96.034000000000006</c:v>
                </c:pt>
                <c:pt idx="292">
                  <c:v>-94.093999999999994</c:v>
                </c:pt>
                <c:pt idx="293">
                  <c:v>-94.894000000000005</c:v>
                </c:pt>
                <c:pt idx="294">
                  <c:v>-91.263999999999996</c:v>
                </c:pt>
                <c:pt idx="295">
                  <c:v>-96.441999999999993</c:v>
                </c:pt>
                <c:pt idx="296">
                  <c:v>-98.325000000000003</c:v>
                </c:pt>
                <c:pt idx="297">
                  <c:v>-91.573999999999998</c:v>
                </c:pt>
                <c:pt idx="298">
                  <c:v>-91.293000000000006</c:v>
                </c:pt>
                <c:pt idx="299">
                  <c:v>-95.418999999999997</c:v>
                </c:pt>
                <c:pt idx="300">
                  <c:v>-95.799000000000007</c:v>
                </c:pt>
                <c:pt idx="301">
                  <c:v>-97.539000000000001</c:v>
                </c:pt>
                <c:pt idx="302">
                  <c:v>-92.655000000000001</c:v>
                </c:pt>
                <c:pt idx="303">
                  <c:v>-95.534000000000006</c:v>
                </c:pt>
                <c:pt idx="304">
                  <c:v>-92.563999999999993</c:v>
                </c:pt>
                <c:pt idx="305">
                  <c:v>-93.436999999999998</c:v>
                </c:pt>
                <c:pt idx="306">
                  <c:v>-92.849000000000004</c:v>
                </c:pt>
                <c:pt idx="307">
                  <c:v>-94.191999999999993</c:v>
                </c:pt>
                <c:pt idx="308">
                  <c:v>-89.697999999999993</c:v>
                </c:pt>
                <c:pt idx="309">
                  <c:v>-90.025000000000006</c:v>
                </c:pt>
                <c:pt idx="310">
                  <c:v>-96.308999999999997</c:v>
                </c:pt>
                <c:pt idx="311">
                  <c:v>-99.563999999999993</c:v>
                </c:pt>
                <c:pt idx="312">
                  <c:v>-93.802999999999997</c:v>
                </c:pt>
                <c:pt idx="313">
                  <c:v>-91.4</c:v>
                </c:pt>
                <c:pt idx="314">
                  <c:v>-92.503</c:v>
                </c:pt>
                <c:pt idx="315">
                  <c:v>-95.052000000000007</c:v>
                </c:pt>
                <c:pt idx="316">
                  <c:v>-90.07</c:v>
                </c:pt>
                <c:pt idx="317">
                  <c:v>-89.363</c:v>
                </c:pt>
                <c:pt idx="318">
                  <c:v>-93.283000000000001</c:v>
                </c:pt>
                <c:pt idx="319">
                  <c:v>-89.677000000000007</c:v>
                </c:pt>
                <c:pt idx="320">
                  <c:v>-91.442999999999998</c:v>
                </c:pt>
                <c:pt idx="321">
                  <c:v>-91.637</c:v>
                </c:pt>
                <c:pt idx="322">
                  <c:v>-93.037000000000006</c:v>
                </c:pt>
                <c:pt idx="323">
                  <c:v>-89.366</c:v>
                </c:pt>
                <c:pt idx="324">
                  <c:v>-92.671999999999997</c:v>
                </c:pt>
                <c:pt idx="325">
                  <c:v>-92.623000000000005</c:v>
                </c:pt>
                <c:pt idx="326">
                  <c:v>-91.97</c:v>
                </c:pt>
                <c:pt idx="327">
                  <c:v>-94.769000000000005</c:v>
                </c:pt>
                <c:pt idx="328">
                  <c:v>-94.093000000000004</c:v>
                </c:pt>
                <c:pt idx="329">
                  <c:v>-92.256</c:v>
                </c:pt>
                <c:pt idx="330">
                  <c:v>-96.084999999999994</c:v>
                </c:pt>
                <c:pt idx="331">
                  <c:v>-95.498000000000005</c:v>
                </c:pt>
                <c:pt idx="332">
                  <c:v>-92.438000000000002</c:v>
                </c:pt>
                <c:pt idx="333">
                  <c:v>-89.129000000000005</c:v>
                </c:pt>
                <c:pt idx="334">
                  <c:v>-97.096000000000004</c:v>
                </c:pt>
                <c:pt idx="335">
                  <c:v>-89.847999999999999</c:v>
                </c:pt>
                <c:pt idx="336">
                  <c:v>-96.355000000000004</c:v>
                </c:pt>
                <c:pt idx="337">
                  <c:v>-93.628</c:v>
                </c:pt>
                <c:pt idx="338">
                  <c:v>-97.379000000000005</c:v>
                </c:pt>
                <c:pt idx="339">
                  <c:v>-93.968000000000004</c:v>
                </c:pt>
                <c:pt idx="340">
                  <c:v>-92.1</c:v>
                </c:pt>
                <c:pt idx="341">
                  <c:v>-93.305000000000007</c:v>
                </c:pt>
                <c:pt idx="342">
                  <c:v>-97.132999999999996</c:v>
                </c:pt>
                <c:pt idx="343">
                  <c:v>-95.382999999999996</c:v>
                </c:pt>
                <c:pt idx="344">
                  <c:v>-95.32</c:v>
                </c:pt>
                <c:pt idx="345">
                  <c:v>-96.691000000000003</c:v>
                </c:pt>
                <c:pt idx="346">
                  <c:v>-97.671999999999997</c:v>
                </c:pt>
                <c:pt idx="347">
                  <c:v>-90.182000000000002</c:v>
                </c:pt>
                <c:pt idx="348">
                  <c:v>-96.001999999999995</c:v>
                </c:pt>
                <c:pt idx="349">
                  <c:v>-93.367999999999995</c:v>
                </c:pt>
                <c:pt idx="350">
                  <c:v>-96.751000000000005</c:v>
                </c:pt>
                <c:pt idx="351">
                  <c:v>-92.382000000000005</c:v>
                </c:pt>
                <c:pt idx="352">
                  <c:v>-93.402000000000001</c:v>
                </c:pt>
                <c:pt idx="353">
                  <c:v>-90.762</c:v>
                </c:pt>
                <c:pt idx="354">
                  <c:v>-94.105999999999995</c:v>
                </c:pt>
                <c:pt idx="355">
                  <c:v>-92.29</c:v>
                </c:pt>
                <c:pt idx="356">
                  <c:v>-96.122</c:v>
                </c:pt>
                <c:pt idx="357">
                  <c:v>-100.01900000000001</c:v>
                </c:pt>
                <c:pt idx="358">
                  <c:v>-93.832999999999998</c:v>
                </c:pt>
                <c:pt idx="359">
                  <c:v>-93.921999999999997</c:v>
                </c:pt>
                <c:pt idx="360">
                  <c:v>-95.852999999999994</c:v>
                </c:pt>
                <c:pt idx="361">
                  <c:v>-92.578999999999994</c:v>
                </c:pt>
                <c:pt idx="362">
                  <c:v>-93.058999999999997</c:v>
                </c:pt>
                <c:pt idx="363">
                  <c:v>-96.238</c:v>
                </c:pt>
                <c:pt idx="364">
                  <c:v>-91.436000000000007</c:v>
                </c:pt>
                <c:pt idx="365">
                  <c:v>-96.977000000000004</c:v>
                </c:pt>
                <c:pt idx="366">
                  <c:v>-91.417000000000002</c:v>
                </c:pt>
                <c:pt idx="367">
                  <c:v>-93.739000000000004</c:v>
                </c:pt>
                <c:pt idx="368">
                  <c:v>-94.343999999999994</c:v>
                </c:pt>
                <c:pt idx="369">
                  <c:v>-95.376000000000005</c:v>
                </c:pt>
                <c:pt idx="370">
                  <c:v>-90.358000000000004</c:v>
                </c:pt>
                <c:pt idx="371">
                  <c:v>-93.855000000000004</c:v>
                </c:pt>
                <c:pt idx="372">
                  <c:v>-95.516999999999996</c:v>
                </c:pt>
                <c:pt idx="373">
                  <c:v>-96.896000000000001</c:v>
                </c:pt>
                <c:pt idx="374">
                  <c:v>-92.287999999999997</c:v>
                </c:pt>
                <c:pt idx="375">
                  <c:v>-96.051000000000002</c:v>
                </c:pt>
                <c:pt idx="376">
                  <c:v>-91.370999999999995</c:v>
                </c:pt>
                <c:pt idx="377">
                  <c:v>-92.128</c:v>
                </c:pt>
                <c:pt idx="378">
                  <c:v>-94.748000000000005</c:v>
                </c:pt>
                <c:pt idx="379">
                  <c:v>-90.858000000000004</c:v>
                </c:pt>
                <c:pt idx="380">
                  <c:v>-90.637</c:v>
                </c:pt>
                <c:pt idx="381">
                  <c:v>-90.462999999999994</c:v>
                </c:pt>
                <c:pt idx="382">
                  <c:v>-89.680999999999997</c:v>
                </c:pt>
                <c:pt idx="383">
                  <c:v>-95.867000000000004</c:v>
                </c:pt>
                <c:pt idx="384">
                  <c:v>-97.228999999999999</c:v>
                </c:pt>
                <c:pt idx="385">
                  <c:v>-97.379000000000005</c:v>
                </c:pt>
                <c:pt idx="386">
                  <c:v>-98.578000000000003</c:v>
                </c:pt>
                <c:pt idx="387">
                  <c:v>-56.100999999999999</c:v>
                </c:pt>
                <c:pt idx="388">
                  <c:v>-91.84</c:v>
                </c:pt>
                <c:pt idx="389">
                  <c:v>-95.459000000000003</c:v>
                </c:pt>
                <c:pt idx="390">
                  <c:v>-93.102999999999994</c:v>
                </c:pt>
                <c:pt idx="391">
                  <c:v>-98.956000000000003</c:v>
                </c:pt>
                <c:pt idx="392">
                  <c:v>-90.953999999999994</c:v>
                </c:pt>
                <c:pt idx="393">
                  <c:v>-97.504000000000005</c:v>
                </c:pt>
                <c:pt idx="394">
                  <c:v>-91.346999999999994</c:v>
                </c:pt>
                <c:pt idx="395">
                  <c:v>-94.287000000000006</c:v>
                </c:pt>
                <c:pt idx="396">
                  <c:v>-91.677000000000007</c:v>
                </c:pt>
                <c:pt idx="397">
                  <c:v>-92.313999999999993</c:v>
                </c:pt>
                <c:pt idx="398">
                  <c:v>-96.061999999999998</c:v>
                </c:pt>
                <c:pt idx="399">
                  <c:v>-99.093000000000004</c:v>
                </c:pt>
                <c:pt idx="400">
                  <c:v>-95.706000000000003</c:v>
                </c:pt>
                <c:pt idx="401">
                  <c:v>-97.81</c:v>
                </c:pt>
                <c:pt idx="402">
                  <c:v>-96.89</c:v>
                </c:pt>
                <c:pt idx="403">
                  <c:v>-91.472999999999999</c:v>
                </c:pt>
                <c:pt idx="404">
                  <c:v>-91.62</c:v>
                </c:pt>
                <c:pt idx="405">
                  <c:v>-94.941000000000003</c:v>
                </c:pt>
                <c:pt idx="406">
                  <c:v>-93.278000000000006</c:v>
                </c:pt>
                <c:pt idx="407">
                  <c:v>-88.846999999999994</c:v>
                </c:pt>
                <c:pt idx="408">
                  <c:v>-91.522999999999996</c:v>
                </c:pt>
                <c:pt idx="409">
                  <c:v>-96.4</c:v>
                </c:pt>
                <c:pt idx="410">
                  <c:v>-91.033000000000001</c:v>
                </c:pt>
                <c:pt idx="411">
                  <c:v>-88.665999999999997</c:v>
                </c:pt>
                <c:pt idx="412">
                  <c:v>-98.186000000000007</c:v>
                </c:pt>
                <c:pt idx="413">
                  <c:v>-91.355999999999995</c:v>
                </c:pt>
                <c:pt idx="414">
                  <c:v>-92.046000000000006</c:v>
                </c:pt>
                <c:pt idx="415">
                  <c:v>-93.86</c:v>
                </c:pt>
                <c:pt idx="416">
                  <c:v>-89.314999999999998</c:v>
                </c:pt>
                <c:pt idx="417">
                  <c:v>-93.492000000000004</c:v>
                </c:pt>
                <c:pt idx="418">
                  <c:v>-91.442999999999998</c:v>
                </c:pt>
                <c:pt idx="419">
                  <c:v>-91.462999999999994</c:v>
                </c:pt>
                <c:pt idx="420">
                  <c:v>-90.745999999999995</c:v>
                </c:pt>
                <c:pt idx="421">
                  <c:v>-96.486999999999995</c:v>
                </c:pt>
                <c:pt idx="422">
                  <c:v>-90.146000000000001</c:v>
                </c:pt>
                <c:pt idx="423">
                  <c:v>-91.878</c:v>
                </c:pt>
                <c:pt idx="424">
                  <c:v>-92.435000000000002</c:v>
                </c:pt>
                <c:pt idx="425">
                  <c:v>-92.319000000000003</c:v>
                </c:pt>
                <c:pt idx="426">
                  <c:v>-97.957999999999998</c:v>
                </c:pt>
                <c:pt idx="427">
                  <c:v>-93.846999999999994</c:v>
                </c:pt>
                <c:pt idx="428">
                  <c:v>-91.65</c:v>
                </c:pt>
                <c:pt idx="429">
                  <c:v>-90.364000000000004</c:v>
                </c:pt>
                <c:pt idx="430">
                  <c:v>-99.29</c:v>
                </c:pt>
                <c:pt idx="431">
                  <c:v>-94.629000000000005</c:v>
                </c:pt>
                <c:pt idx="432">
                  <c:v>-93.495999999999995</c:v>
                </c:pt>
                <c:pt idx="433">
                  <c:v>-99.307000000000002</c:v>
                </c:pt>
                <c:pt idx="434">
                  <c:v>-96.480999999999995</c:v>
                </c:pt>
                <c:pt idx="435">
                  <c:v>-97.007999999999996</c:v>
                </c:pt>
                <c:pt idx="436">
                  <c:v>-93.984999999999999</c:v>
                </c:pt>
                <c:pt idx="437">
                  <c:v>-97.447000000000003</c:v>
                </c:pt>
                <c:pt idx="438">
                  <c:v>-92.997</c:v>
                </c:pt>
                <c:pt idx="439">
                  <c:v>-93.206000000000003</c:v>
                </c:pt>
                <c:pt idx="440">
                  <c:v>-95.096000000000004</c:v>
                </c:pt>
                <c:pt idx="441">
                  <c:v>-91.024000000000001</c:v>
                </c:pt>
                <c:pt idx="442">
                  <c:v>-96.13</c:v>
                </c:pt>
                <c:pt idx="443">
                  <c:v>-94.281999999999996</c:v>
                </c:pt>
                <c:pt idx="444">
                  <c:v>-92.524000000000001</c:v>
                </c:pt>
                <c:pt idx="445">
                  <c:v>-93.555000000000007</c:v>
                </c:pt>
                <c:pt idx="446">
                  <c:v>-89.963999999999999</c:v>
                </c:pt>
                <c:pt idx="447">
                  <c:v>-96.078000000000003</c:v>
                </c:pt>
                <c:pt idx="448">
                  <c:v>-94.995000000000005</c:v>
                </c:pt>
                <c:pt idx="449">
                  <c:v>-91.858999999999995</c:v>
                </c:pt>
                <c:pt idx="450">
                  <c:v>-99.146000000000001</c:v>
                </c:pt>
                <c:pt idx="451">
                  <c:v>-90.849000000000004</c:v>
                </c:pt>
                <c:pt idx="452">
                  <c:v>-93.51</c:v>
                </c:pt>
                <c:pt idx="453">
                  <c:v>-89.736000000000004</c:v>
                </c:pt>
                <c:pt idx="454">
                  <c:v>-95.510999999999996</c:v>
                </c:pt>
                <c:pt idx="455">
                  <c:v>-90.828000000000003</c:v>
                </c:pt>
                <c:pt idx="456">
                  <c:v>-93.753</c:v>
                </c:pt>
                <c:pt idx="457">
                  <c:v>-91.409000000000006</c:v>
                </c:pt>
                <c:pt idx="458">
                  <c:v>-95.058999999999997</c:v>
                </c:pt>
                <c:pt idx="459">
                  <c:v>-94.584999999999994</c:v>
                </c:pt>
                <c:pt idx="460">
                  <c:v>-97.334000000000003</c:v>
                </c:pt>
                <c:pt idx="461">
                  <c:v>-90.078000000000003</c:v>
                </c:pt>
                <c:pt idx="462">
                  <c:v>-92.003</c:v>
                </c:pt>
                <c:pt idx="463">
                  <c:v>-91.537999999999997</c:v>
                </c:pt>
                <c:pt idx="464">
                  <c:v>-96.257999999999996</c:v>
                </c:pt>
                <c:pt idx="465">
                  <c:v>-93.382999999999996</c:v>
                </c:pt>
                <c:pt idx="466">
                  <c:v>-95.090999999999994</c:v>
                </c:pt>
                <c:pt idx="467">
                  <c:v>-94.742000000000004</c:v>
                </c:pt>
                <c:pt idx="468">
                  <c:v>-98.741</c:v>
                </c:pt>
                <c:pt idx="469">
                  <c:v>-94.164000000000001</c:v>
                </c:pt>
                <c:pt idx="470">
                  <c:v>-88.781999999999996</c:v>
                </c:pt>
                <c:pt idx="471">
                  <c:v>-90.974999999999994</c:v>
                </c:pt>
                <c:pt idx="472">
                  <c:v>-89.882000000000005</c:v>
                </c:pt>
                <c:pt idx="473">
                  <c:v>-92.906999999999996</c:v>
                </c:pt>
                <c:pt idx="474">
                  <c:v>-92.034000000000006</c:v>
                </c:pt>
                <c:pt idx="475">
                  <c:v>-90.177000000000007</c:v>
                </c:pt>
                <c:pt idx="476">
                  <c:v>-95.07</c:v>
                </c:pt>
                <c:pt idx="477">
                  <c:v>-95.695999999999998</c:v>
                </c:pt>
                <c:pt idx="478">
                  <c:v>-92.941000000000003</c:v>
                </c:pt>
                <c:pt idx="479">
                  <c:v>-92.602999999999994</c:v>
                </c:pt>
                <c:pt idx="480">
                  <c:v>-91.807000000000002</c:v>
                </c:pt>
                <c:pt idx="481">
                  <c:v>-100.685</c:v>
                </c:pt>
                <c:pt idx="482">
                  <c:v>-93.981999999999999</c:v>
                </c:pt>
                <c:pt idx="483">
                  <c:v>-91.149000000000001</c:v>
                </c:pt>
                <c:pt idx="484">
                  <c:v>-100.032</c:v>
                </c:pt>
                <c:pt idx="485">
                  <c:v>-94.619</c:v>
                </c:pt>
                <c:pt idx="486">
                  <c:v>-94.552000000000007</c:v>
                </c:pt>
                <c:pt idx="487">
                  <c:v>-97.061999999999998</c:v>
                </c:pt>
                <c:pt idx="488">
                  <c:v>-89.724999999999994</c:v>
                </c:pt>
                <c:pt idx="489">
                  <c:v>-93.694999999999993</c:v>
                </c:pt>
                <c:pt idx="490">
                  <c:v>-94.438999999999993</c:v>
                </c:pt>
                <c:pt idx="491">
                  <c:v>-90.274000000000001</c:v>
                </c:pt>
                <c:pt idx="492">
                  <c:v>-91.617000000000004</c:v>
                </c:pt>
                <c:pt idx="493">
                  <c:v>-97.688000000000002</c:v>
                </c:pt>
                <c:pt idx="494">
                  <c:v>-92.311000000000007</c:v>
                </c:pt>
                <c:pt idx="495">
                  <c:v>-90.433999999999997</c:v>
                </c:pt>
                <c:pt idx="496">
                  <c:v>-88.326999999999998</c:v>
                </c:pt>
                <c:pt idx="497">
                  <c:v>-94.488</c:v>
                </c:pt>
                <c:pt idx="498">
                  <c:v>-95.77</c:v>
                </c:pt>
                <c:pt idx="499">
                  <c:v>-92.236999999999995</c:v>
                </c:pt>
                <c:pt idx="500">
                  <c:v>-96.167000000000002</c:v>
                </c:pt>
                <c:pt idx="501">
                  <c:v>-96.997</c:v>
                </c:pt>
                <c:pt idx="502">
                  <c:v>-96.087000000000003</c:v>
                </c:pt>
                <c:pt idx="503">
                  <c:v>-93.86</c:v>
                </c:pt>
                <c:pt idx="504">
                  <c:v>-96.347999999999999</c:v>
                </c:pt>
                <c:pt idx="505">
                  <c:v>-92.436999999999998</c:v>
                </c:pt>
                <c:pt idx="506">
                  <c:v>-92.367999999999995</c:v>
                </c:pt>
                <c:pt idx="507">
                  <c:v>-98.641000000000005</c:v>
                </c:pt>
                <c:pt idx="508">
                  <c:v>-91.426000000000002</c:v>
                </c:pt>
                <c:pt idx="509">
                  <c:v>-94.451999999999998</c:v>
                </c:pt>
                <c:pt idx="510">
                  <c:v>-96.566000000000003</c:v>
                </c:pt>
                <c:pt idx="511">
                  <c:v>-92.349000000000004</c:v>
                </c:pt>
                <c:pt idx="512">
                  <c:v>-93.966999999999999</c:v>
                </c:pt>
                <c:pt idx="513">
                  <c:v>-94.918999999999997</c:v>
                </c:pt>
                <c:pt idx="514">
                  <c:v>-91.025000000000006</c:v>
                </c:pt>
                <c:pt idx="515">
                  <c:v>-97.619</c:v>
                </c:pt>
                <c:pt idx="516">
                  <c:v>-92.528999999999996</c:v>
                </c:pt>
                <c:pt idx="517">
                  <c:v>-95.072000000000003</c:v>
                </c:pt>
                <c:pt idx="518">
                  <c:v>-99.436999999999998</c:v>
                </c:pt>
                <c:pt idx="519">
                  <c:v>-92.251000000000005</c:v>
                </c:pt>
                <c:pt idx="520">
                  <c:v>-92.478999999999999</c:v>
                </c:pt>
                <c:pt idx="521">
                  <c:v>-93.63</c:v>
                </c:pt>
                <c:pt idx="522">
                  <c:v>-95.07</c:v>
                </c:pt>
                <c:pt idx="523">
                  <c:v>-94.078999999999994</c:v>
                </c:pt>
                <c:pt idx="524">
                  <c:v>-98.106999999999999</c:v>
                </c:pt>
                <c:pt idx="525">
                  <c:v>-102.593</c:v>
                </c:pt>
                <c:pt idx="526">
                  <c:v>-92.191000000000003</c:v>
                </c:pt>
                <c:pt idx="527">
                  <c:v>-93.942999999999998</c:v>
                </c:pt>
                <c:pt idx="528">
                  <c:v>-91.826999999999998</c:v>
                </c:pt>
                <c:pt idx="529">
                  <c:v>-92.7</c:v>
                </c:pt>
                <c:pt idx="530">
                  <c:v>-101.142</c:v>
                </c:pt>
                <c:pt idx="531">
                  <c:v>-92.1</c:v>
                </c:pt>
                <c:pt idx="532">
                  <c:v>-90.956000000000003</c:v>
                </c:pt>
                <c:pt idx="533">
                  <c:v>-94.891000000000005</c:v>
                </c:pt>
                <c:pt idx="534">
                  <c:v>-90.81</c:v>
                </c:pt>
                <c:pt idx="535">
                  <c:v>-91.441000000000003</c:v>
                </c:pt>
                <c:pt idx="536">
                  <c:v>-94.402000000000001</c:v>
                </c:pt>
                <c:pt idx="537">
                  <c:v>-92.161000000000001</c:v>
                </c:pt>
                <c:pt idx="538">
                  <c:v>-94.507000000000005</c:v>
                </c:pt>
                <c:pt idx="539">
                  <c:v>-90.034999999999997</c:v>
                </c:pt>
                <c:pt idx="540">
                  <c:v>-99.234999999999999</c:v>
                </c:pt>
                <c:pt idx="541">
                  <c:v>-97.474000000000004</c:v>
                </c:pt>
                <c:pt idx="542">
                  <c:v>-93.122</c:v>
                </c:pt>
                <c:pt idx="543">
                  <c:v>-93.751999999999995</c:v>
                </c:pt>
                <c:pt idx="544">
                  <c:v>-95.087999999999994</c:v>
                </c:pt>
                <c:pt idx="545">
                  <c:v>-94.480999999999995</c:v>
                </c:pt>
                <c:pt idx="546">
                  <c:v>-93.527000000000001</c:v>
                </c:pt>
                <c:pt idx="547">
                  <c:v>-92.677999999999997</c:v>
                </c:pt>
                <c:pt idx="548">
                  <c:v>-93.081000000000003</c:v>
                </c:pt>
                <c:pt idx="549">
                  <c:v>-97.144999999999996</c:v>
                </c:pt>
                <c:pt idx="550">
                  <c:v>-96.34</c:v>
                </c:pt>
                <c:pt idx="551">
                  <c:v>-94.106999999999999</c:v>
                </c:pt>
                <c:pt idx="552">
                  <c:v>-95.093000000000004</c:v>
                </c:pt>
                <c:pt idx="553">
                  <c:v>-93.667000000000002</c:v>
                </c:pt>
                <c:pt idx="554">
                  <c:v>-94.870999999999995</c:v>
                </c:pt>
                <c:pt idx="555">
                  <c:v>-92.305000000000007</c:v>
                </c:pt>
                <c:pt idx="556">
                  <c:v>-93.171000000000006</c:v>
                </c:pt>
                <c:pt idx="557">
                  <c:v>-88.802000000000007</c:v>
                </c:pt>
                <c:pt idx="558">
                  <c:v>-91.668000000000006</c:v>
                </c:pt>
                <c:pt idx="559">
                  <c:v>-88.236000000000004</c:v>
                </c:pt>
                <c:pt idx="560">
                  <c:v>-96.93</c:v>
                </c:pt>
                <c:pt idx="561">
                  <c:v>-95.588999999999999</c:v>
                </c:pt>
                <c:pt idx="562">
                  <c:v>-98.79</c:v>
                </c:pt>
                <c:pt idx="563">
                  <c:v>-92.284000000000006</c:v>
                </c:pt>
                <c:pt idx="564">
                  <c:v>-94.388000000000005</c:v>
                </c:pt>
                <c:pt idx="565">
                  <c:v>-94.257999999999996</c:v>
                </c:pt>
                <c:pt idx="566">
                  <c:v>-95.027000000000001</c:v>
                </c:pt>
                <c:pt idx="567">
                  <c:v>-93.602999999999994</c:v>
                </c:pt>
                <c:pt idx="568">
                  <c:v>-97.025000000000006</c:v>
                </c:pt>
                <c:pt idx="569">
                  <c:v>-92.540999999999997</c:v>
                </c:pt>
                <c:pt idx="570">
                  <c:v>-95.379000000000005</c:v>
                </c:pt>
                <c:pt idx="571">
                  <c:v>-92.972999999999999</c:v>
                </c:pt>
                <c:pt idx="572">
                  <c:v>-95.671999999999997</c:v>
                </c:pt>
                <c:pt idx="573">
                  <c:v>-90.772000000000006</c:v>
                </c:pt>
                <c:pt idx="574">
                  <c:v>-97.372</c:v>
                </c:pt>
                <c:pt idx="575">
                  <c:v>-92.856999999999999</c:v>
                </c:pt>
                <c:pt idx="576">
                  <c:v>-91.87</c:v>
                </c:pt>
                <c:pt idx="577">
                  <c:v>-103.81699999999999</c:v>
                </c:pt>
                <c:pt idx="578">
                  <c:v>-93.147999999999996</c:v>
                </c:pt>
                <c:pt idx="579">
                  <c:v>-93.567999999999998</c:v>
                </c:pt>
                <c:pt idx="580">
                  <c:v>-97.951999999999998</c:v>
                </c:pt>
                <c:pt idx="581">
                  <c:v>-98.210999999999999</c:v>
                </c:pt>
                <c:pt idx="582">
                  <c:v>-98.887</c:v>
                </c:pt>
                <c:pt idx="583">
                  <c:v>-95.591999999999999</c:v>
                </c:pt>
                <c:pt idx="584">
                  <c:v>-96.543999999999997</c:v>
                </c:pt>
                <c:pt idx="585">
                  <c:v>-91.227000000000004</c:v>
                </c:pt>
                <c:pt idx="586">
                  <c:v>-93.075000000000003</c:v>
                </c:pt>
                <c:pt idx="587">
                  <c:v>-92.584999999999994</c:v>
                </c:pt>
                <c:pt idx="588">
                  <c:v>-94.832999999999998</c:v>
                </c:pt>
                <c:pt idx="589">
                  <c:v>-91.447000000000003</c:v>
                </c:pt>
                <c:pt idx="590">
                  <c:v>-100.19499999999999</c:v>
                </c:pt>
                <c:pt idx="591">
                  <c:v>-89.754999999999995</c:v>
                </c:pt>
                <c:pt idx="592">
                  <c:v>-92.584000000000003</c:v>
                </c:pt>
                <c:pt idx="593">
                  <c:v>-95.391000000000005</c:v>
                </c:pt>
                <c:pt idx="594">
                  <c:v>-92.158000000000001</c:v>
                </c:pt>
                <c:pt idx="595">
                  <c:v>-93.683000000000007</c:v>
                </c:pt>
                <c:pt idx="596">
                  <c:v>-96.02</c:v>
                </c:pt>
                <c:pt idx="597">
                  <c:v>-94.602999999999994</c:v>
                </c:pt>
                <c:pt idx="598">
                  <c:v>-97.215999999999994</c:v>
                </c:pt>
                <c:pt idx="599">
                  <c:v>-92.486999999999995</c:v>
                </c:pt>
                <c:pt idx="600">
                  <c:v>-96.129000000000005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5EA-41C8-9530-5319B316F8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0684344"/>
        <c:axId val="490694184"/>
      </c:scatterChart>
      <c:valAx>
        <c:axId val="490684344"/>
        <c:scaling>
          <c:orientation val="minMax"/>
          <c:max val="10300000000"/>
          <c:min val="9700000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Frequency (Hz)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0694184"/>
        <c:crossesAt val="-9999999999"/>
        <c:crossBetween val="midCat"/>
        <c:majorUnit val="100000000"/>
        <c:minorUnit val="20000000"/>
      </c:valAx>
      <c:valAx>
        <c:axId val="490694184"/>
        <c:scaling>
          <c:orientation val="minMax"/>
          <c:min val="-9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Output</a:t>
                </a:r>
                <a:r>
                  <a:rPr lang="en-US" baseline="0"/>
                  <a:t> Power (dBm)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0684344"/>
        <c:crosses val="autoZero"/>
        <c:crossBetween val="midCat"/>
      </c:valAx>
    </c:plotArea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One Path Signal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1"/>
          <c:order val="0"/>
          <c:spPr>
            <a:ln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OP!$A$16:$A$616</c:f>
              <c:numCache>
                <c:formatCode>General</c:formatCode>
                <c:ptCount val="601"/>
                <c:pt idx="0">
                  <c:v>9653789930</c:v>
                </c:pt>
                <c:pt idx="1">
                  <c:v>9654943963.5669994</c:v>
                </c:pt>
                <c:pt idx="2">
                  <c:v>9656097997.1329994</c:v>
                </c:pt>
                <c:pt idx="3">
                  <c:v>9657252030.7000008</c:v>
                </c:pt>
                <c:pt idx="4">
                  <c:v>9658406064.2670002</c:v>
                </c:pt>
                <c:pt idx="5">
                  <c:v>9659560097.8330002</c:v>
                </c:pt>
                <c:pt idx="6">
                  <c:v>9660714131.3999996</c:v>
                </c:pt>
                <c:pt idx="7">
                  <c:v>9661868164.9669991</c:v>
                </c:pt>
                <c:pt idx="8">
                  <c:v>9663022198.5330009</c:v>
                </c:pt>
                <c:pt idx="9">
                  <c:v>9664176232.1000004</c:v>
                </c:pt>
                <c:pt idx="10">
                  <c:v>9665330265.6669998</c:v>
                </c:pt>
                <c:pt idx="11">
                  <c:v>9666484299.2329998</c:v>
                </c:pt>
                <c:pt idx="12">
                  <c:v>9667638332.7999992</c:v>
                </c:pt>
                <c:pt idx="13">
                  <c:v>9668792366.3670006</c:v>
                </c:pt>
                <c:pt idx="14">
                  <c:v>9669946399.9330006</c:v>
                </c:pt>
                <c:pt idx="15">
                  <c:v>9671100433.5</c:v>
                </c:pt>
                <c:pt idx="16">
                  <c:v>9672254467.0669994</c:v>
                </c:pt>
                <c:pt idx="17">
                  <c:v>9673408500.6329994</c:v>
                </c:pt>
                <c:pt idx="18">
                  <c:v>9674562534.2000008</c:v>
                </c:pt>
                <c:pt idx="19">
                  <c:v>9675716567.7670002</c:v>
                </c:pt>
                <c:pt idx="20">
                  <c:v>9676870601.3330002</c:v>
                </c:pt>
                <c:pt idx="21">
                  <c:v>9678024634.8999996</c:v>
                </c:pt>
                <c:pt idx="22">
                  <c:v>9679178668.4669991</c:v>
                </c:pt>
                <c:pt idx="23">
                  <c:v>9680332702.0330009</c:v>
                </c:pt>
                <c:pt idx="24">
                  <c:v>9681486735.6000004</c:v>
                </c:pt>
                <c:pt idx="25">
                  <c:v>9682640769.1669998</c:v>
                </c:pt>
                <c:pt idx="26">
                  <c:v>9683794802.7329998</c:v>
                </c:pt>
                <c:pt idx="27">
                  <c:v>9684948836.2999992</c:v>
                </c:pt>
                <c:pt idx="28">
                  <c:v>9686102869.8670006</c:v>
                </c:pt>
                <c:pt idx="29">
                  <c:v>9687256903.4330006</c:v>
                </c:pt>
                <c:pt idx="30">
                  <c:v>9688410937</c:v>
                </c:pt>
                <c:pt idx="31">
                  <c:v>9689564970.5669994</c:v>
                </c:pt>
                <c:pt idx="32">
                  <c:v>9690719004.1329994</c:v>
                </c:pt>
                <c:pt idx="33">
                  <c:v>9691873037.7000008</c:v>
                </c:pt>
                <c:pt idx="34">
                  <c:v>9693027071.2670002</c:v>
                </c:pt>
                <c:pt idx="35">
                  <c:v>9694181104.8330002</c:v>
                </c:pt>
                <c:pt idx="36">
                  <c:v>9695335138.3999996</c:v>
                </c:pt>
                <c:pt idx="37">
                  <c:v>9696489171.9669991</c:v>
                </c:pt>
                <c:pt idx="38">
                  <c:v>9697643205.5330009</c:v>
                </c:pt>
                <c:pt idx="39">
                  <c:v>9698797239.1000004</c:v>
                </c:pt>
                <c:pt idx="40">
                  <c:v>9699951272.6669998</c:v>
                </c:pt>
                <c:pt idx="41">
                  <c:v>9701105306.2329998</c:v>
                </c:pt>
                <c:pt idx="42">
                  <c:v>9702259339.7999992</c:v>
                </c:pt>
                <c:pt idx="43">
                  <c:v>9703413373.3670006</c:v>
                </c:pt>
                <c:pt idx="44">
                  <c:v>9704567406.9330006</c:v>
                </c:pt>
                <c:pt idx="45">
                  <c:v>9705721440.5</c:v>
                </c:pt>
                <c:pt idx="46">
                  <c:v>9706875474.0669994</c:v>
                </c:pt>
                <c:pt idx="47">
                  <c:v>9708029507.6329994</c:v>
                </c:pt>
                <c:pt idx="48">
                  <c:v>9709183541.2000008</c:v>
                </c:pt>
                <c:pt idx="49">
                  <c:v>9710337574.7670002</c:v>
                </c:pt>
                <c:pt idx="50">
                  <c:v>9711491608.3330002</c:v>
                </c:pt>
                <c:pt idx="51">
                  <c:v>9712645641.8999996</c:v>
                </c:pt>
                <c:pt idx="52">
                  <c:v>9713799675.4669991</c:v>
                </c:pt>
                <c:pt idx="53">
                  <c:v>9714953709.0330009</c:v>
                </c:pt>
                <c:pt idx="54">
                  <c:v>9716107742.6000004</c:v>
                </c:pt>
                <c:pt idx="55">
                  <c:v>9717261776.1669998</c:v>
                </c:pt>
                <c:pt idx="56">
                  <c:v>9718415809.7329998</c:v>
                </c:pt>
                <c:pt idx="57">
                  <c:v>9719569843.2999992</c:v>
                </c:pt>
                <c:pt idx="58">
                  <c:v>9720723876.8670006</c:v>
                </c:pt>
                <c:pt idx="59">
                  <c:v>9721877910.4330006</c:v>
                </c:pt>
                <c:pt idx="60">
                  <c:v>9723031944</c:v>
                </c:pt>
                <c:pt idx="61">
                  <c:v>9724185977.5669994</c:v>
                </c:pt>
                <c:pt idx="62">
                  <c:v>9725340011.1329994</c:v>
                </c:pt>
                <c:pt idx="63">
                  <c:v>9726494044.7000008</c:v>
                </c:pt>
                <c:pt idx="64">
                  <c:v>9727648078.2670002</c:v>
                </c:pt>
                <c:pt idx="65">
                  <c:v>9728802111.8330002</c:v>
                </c:pt>
                <c:pt idx="66">
                  <c:v>9729956145.3999996</c:v>
                </c:pt>
                <c:pt idx="67">
                  <c:v>9731110178.9669991</c:v>
                </c:pt>
                <c:pt idx="68">
                  <c:v>9732264212.5330009</c:v>
                </c:pt>
                <c:pt idx="69">
                  <c:v>9733418246.1000004</c:v>
                </c:pt>
                <c:pt idx="70">
                  <c:v>9734572279.6669998</c:v>
                </c:pt>
                <c:pt idx="71">
                  <c:v>9735726313.2329998</c:v>
                </c:pt>
                <c:pt idx="72">
                  <c:v>9736880346.7999992</c:v>
                </c:pt>
                <c:pt idx="73">
                  <c:v>9738034380.3670006</c:v>
                </c:pt>
                <c:pt idx="74">
                  <c:v>9739188413.9330006</c:v>
                </c:pt>
                <c:pt idx="75">
                  <c:v>9740342447.5</c:v>
                </c:pt>
                <c:pt idx="76">
                  <c:v>9741496481.0669994</c:v>
                </c:pt>
                <c:pt idx="77">
                  <c:v>9742650514.6329994</c:v>
                </c:pt>
                <c:pt idx="78">
                  <c:v>9743804548.2000008</c:v>
                </c:pt>
                <c:pt idx="79">
                  <c:v>9744958581.7670002</c:v>
                </c:pt>
                <c:pt idx="80">
                  <c:v>9746112615.3330002</c:v>
                </c:pt>
                <c:pt idx="81">
                  <c:v>9747266648.8999996</c:v>
                </c:pt>
                <c:pt idx="82">
                  <c:v>9748420682.4669991</c:v>
                </c:pt>
                <c:pt idx="83">
                  <c:v>9749574716.0330009</c:v>
                </c:pt>
                <c:pt idx="84">
                  <c:v>9750728749.6000004</c:v>
                </c:pt>
                <c:pt idx="85">
                  <c:v>9751882783.1669998</c:v>
                </c:pt>
                <c:pt idx="86">
                  <c:v>9753036816.7329998</c:v>
                </c:pt>
                <c:pt idx="87">
                  <c:v>9754190850.2999992</c:v>
                </c:pt>
                <c:pt idx="88">
                  <c:v>9755344883.8670006</c:v>
                </c:pt>
                <c:pt idx="89">
                  <c:v>9756498917.4330006</c:v>
                </c:pt>
                <c:pt idx="90">
                  <c:v>9757652951</c:v>
                </c:pt>
                <c:pt idx="91">
                  <c:v>9758806984.5669994</c:v>
                </c:pt>
                <c:pt idx="92">
                  <c:v>9759961018.1329994</c:v>
                </c:pt>
                <c:pt idx="93">
                  <c:v>9761115051.7000008</c:v>
                </c:pt>
                <c:pt idx="94">
                  <c:v>9762269085.2670002</c:v>
                </c:pt>
                <c:pt idx="95">
                  <c:v>9763423118.8330002</c:v>
                </c:pt>
                <c:pt idx="96">
                  <c:v>9764577152.3999996</c:v>
                </c:pt>
                <c:pt idx="97">
                  <c:v>9765731185.9669991</c:v>
                </c:pt>
                <c:pt idx="98">
                  <c:v>9766885219.5330009</c:v>
                </c:pt>
                <c:pt idx="99">
                  <c:v>9768039253.1000004</c:v>
                </c:pt>
                <c:pt idx="100">
                  <c:v>9769193286.6669998</c:v>
                </c:pt>
                <c:pt idx="101">
                  <c:v>9770347320.2329998</c:v>
                </c:pt>
                <c:pt idx="102">
                  <c:v>9771501353.7999992</c:v>
                </c:pt>
                <c:pt idx="103">
                  <c:v>9772655387.3670006</c:v>
                </c:pt>
                <c:pt idx="104">
                  <c:v>9773809420.9330006</c:v>
                </c:pt>
                <c:pt idx="105">
                  <c:v>9774963454.5</c:v>
                </c:pt>
                <c:pt idx="106">
                  <c:v>9776117488.0669994</c:v>
                </c:pt>
                <c:pt idx="107">
                  <c:v>9777271521.6329994</c:v>
                </c:pt>
                <c:pt idx="108">
                  <c:v>9778425555.2000008</c:v>
                </c:pt>
                <c:pt idx="109">
                  <c:v>9779579588.7670002</c:v>
                </c:pt>
                <c:pt idx="110">
                  <c:v>9780733622.3330002</c:v>
                </c:pt>
                <c:pt idx="111">
                  <c:v>9781887655.8999996</c:v>
                </c:pt>
                <c:pt idx="112">
                  <c:v>9783041689.4669991</c:v>
                </c:pt>
                <c:pt idx="113">
                  <c:v>9784195723.0330009</c:v>
                </c:pt>
                <c:pt idx="114">
                  <c:v>9785349756.6000004</c:v>
                </c:pt>
                <c:pt idx="115">
                  <c:v>9786503790.1669998</c:v>
                </c:pt>
                <c:pt idx="116">
                  <c:v>9787657823.7329998</c:v>
                </c:pt>
                <c:pt idx="117">
                  <c:v>9788811857.2999992</c:v>
                </c:pt>
                <c:pt idx="118">
                  <c:v>9789965890.8670006</c:v>
                </c:pt>
                <c:pt idx="119">
                  <c:v>9791119924.4330006</c:v>
                </c:pt>
                <c:pt idx="120">
                  <c:v>9792273958</c:v>
                </c:pt>
                <c:pt idx="121">
                  <c:v>9793427991.5669994</c:v>
                </c:pt>
                <c:pt idx="122">
                  <c:v>9794582025.1329994</c:v>
                </c:pt>
                <c:pt idx="123">
                  <c:v>9795736058.7000008</c:v>
                </c:pt>
                <c:pt idx="124">
                  <c:v>9796890092.2670002</c:v>
                </c:pt>
                <c:pt idx="125">
                  <c:v>9798044125.8330002</c:v>
                </c:pt>
                <c:pt idx="126">
                  <c:v>9799198159.3999996</c:v>
                </c:pt>
                <c:pt idx="127">
                  <c:v>9800352192.9669991</c:v>
                </c:pt>
                <c:pt idx="128">
                  <c:v>9801506226.5330009</c:v>
                </c:pt>
                <c:pt idx="129">
                  <c:v>9802660260.1000004</c:v>
                </c:pt>
                <c:pt idx="130">
                  <c:v>9803814293.6669998</c:v>
                </c:pt>
                <c:pt idx="131">
                  <c:v>9804968327.2329998</c:v>
                </c:pt>
                <c:pt idx="132">
                  <c:v>9806122360.7999992</c:v>
                </c:pt>
                <c:pt idx="133">
                  <c:v>9807276394.3670006</c:v>
                </c:pt>
                <c:pt idx="134">
                  <c:v>9808430427.9330006</c:v>
                </c:pt>
                <c:pt idx="135">
                  <c:v>9809584461.5</c:v>
                </c:pt>
                <c:pt idx="136">
                  <c:v>9810738495.0669994</c:v>
                </c:pt>
                <c:pt idx="137">
                  <c:v>9811892528.6329994</c:v>
                </c:pt>
                <c:pt idx="138">
                  <c:v>9813046562.2000008</c:v>
                </c:pt>
                <c:pt idx="139">
                  <c:v>9814200595.7670002</c:v>
                </c:pt>
                <c:pt idx="140">
                  <c:v>9815354629.3330002</c:v>
                </c:pt>
                <c:pt idx="141">
                  <c:v>9816508662.8999996</c:v>
                </c:pt>
                <c:pt idx="142">
                  <c:v>9817662696.4669991</c:v>
                </c:pt>
                <c:pt idx="143">
                  <c:v>9818816730.0330009</c:v>
                </c:pt>
                <c:pt idx="144">
                  <c:v>9819970763.6000004</c:v>
                </c:pt>
                <c:pt idx="145">
                  <c:v>9821124797.1669998</c:v>
                </c:pt>
                <c:pt idx="146">
                  <c:v>9822278830.7329998</c:v>
                </c:pt>
                <c:pt idx="147">
                  <c:v>9823432864.2999992</c:v>
                </c:pt>
                <c:pt idx="148">
                  <c:v>9824586897.8670006</c:v>
                </c:pt>
                <c:pt idx="149">
                  <c:v>9825740931.4330006</c:v>
                </c:pt>
                <c:pt idx="150">
                  <c:v>9826894965</c:v>
                </c:pt>
                <c:pt idx="151">
                  <c:v>9828048998.5669994</c:v>
                </c:pt>
                <c:pt idx="152">
                  <c:v>9829203032.1329994</c:v>
                </c:pt>
                <c:pt idx="153">
                  <c:v>9830357065.7000008</c:v>
                </c:pt>
                <c:pt idx="154">
                  <c:v>9831511099.2670002</c:v>
                </c:pt>
                <c:pt idx="155">
                  <c:v>9832665132.8330002</c:v>
                </c:pt>
                <c:pt idx="156">
                  <c:v>9833819166.3999996</c:v>
                </c:pt>
                <c:pt idx="157">
                  <c:v>9834973199.9669991</c:v>
                </c:pt>
                <c:pt idx="158">
                  <c:v>9836127233.5330009</c:v>
                </c:pt>
                <c:pt idx="159">
                  <c:v>9837281267.1000004</c:v>
                </c:pt>
                <c:pt idx="160">
                  <c:v>9838435300.6669998</c:v>
                </c:pt>
                <c:pt idx="161">
                  <c:v>9839589334.2329998</c:v>
                </c:pt>
                <c:pt idx="162">
                  <c:v>9840743367.7999992</c:v>
                </c:pt>
                <c:pt idx="163">
                  <c:v>9841897401.3670006</c:v>
                </c:pt>
                <c:pt idx="164">
                  <c:v>9843051434.9330006</c:v>
                </c:pt>
                <c:pt idx="165">
                  <c:v>9844205468.5</c:v>
                </c:pt>
                <c:pt idx="166">
                  <c:v>9845359502.0669994</c:v>
                </c:pt>
                <c:pt idx="167">
                  <c:v>9846513535.6329994</c:v>
                </c:pt>
                <c:pt idx="168">
                  <c:v>9847667569.2000008</c:v>
                </c:pt>
                <c:pt idx="169">
                  <c:v>9848821602.7670002</c:v>
                </c:pt>
                <c:pt idx="170">
                  <c:v>9849975636.3330002</c:v>
                </c:pt>
                <c:pt idx="171">
                  <c:v>9851129669.8999996</c:v>
                </c:pt>
                <c:pt idx="172">
                  <c:v>9852283703.4669991</c:v>
                </c:pt>
                <c:pt idx="173">
                  <c:v>9853437737.0330009</c:v>
                </c:pt>
                <c:pt idx="174">
                  <c:v>9854591770.6000004</c:v>
                </c:pt>
                <c:pt idx="175">
                  <c:v>9855745804.1669998</c:v>
                </c:pt>
                <c:pt idx="176">
                  <c:v>9856899837.7329998</c:v>
                </c:pt>
                <c:pt idx="177">
                  <c:v>9858053871.2999992</c:v>
                </c:pt>
                <c:pt idx="178">
                  <c:v>9859207904.8670006</c:v>
                </c:pt>
                <c:pt idx="179">
                  <c:v>9860361938.4330006</c:v>
                </c:pt>
                <c:pt idx="180">
                  <c:v>9861515972</c:v>
                </c:pt>
                <c:pt idx="181">
                  <c:v>9862670005.5669994</c:v>
                </c:pt>
                <c:pt idx="182">
                  <c:v>9863824039.1329994</c:v>
                </c:pt>
                <c:pt idx="183">
                  <c:v>9864978072.7000008</c:v>
                </c:pt>
                <c:pt idx="184">
                  <c:v>9866132106.2670002</c:v>
                </c:pt>
                <c:pt idx="185">
                  <c:v>9867286139.8330002</c:v>
                </c:pt>
                <c:pt idx="186">
                  <c:v>9868440173.3999996</c:v>
                </c:pt>
                <c:pt idx="187">
                  <c:v>9869594206.9669991</c:v>
                </c:pt>
                <c:pt idx="188">
                  <c:v>9870748240.5330009</c:v>
                </c:pt>
                <c:pt idx="189">
                  <c:v>9871902274.1000004</c:v>
                </c:pt>
                <c:pt idx="190">
                  <c:v>9873056307.6669998</c:v>
                </c:pt>
                <c:pt idx="191">
                  <c:v>9874210341.2329998</c:v>
                </c:pt>
                <c:pt idx="192">
                  <c:v>9875364374.7999992</c:v>
                </c:pt>
                <c:pt idx="193">
                  <c:v>9876518408.3670006</c:v>
                </c:pt>
                <c:pt idx="194">
                  <c:v>9877672441.9330006</c:v>
                </c:pt>
                <c:pt idx="195">
                  <c:v>9878826475.5</c:v>
                </c:pt>
                <c:pt idx="196">
                  <c:v>9879980509.0669994</c:v>
                </c:pt>
                <c:pt idx="197">
                  <c:v>9881134542.6329994</c:v>
                </c:pt>
                <c:pt idx="198">
                  <c:v>9882288576.2000008</c:v>
                </c:pt>
                <c:pt idx="199">
                  <c:v>9883442609.7670002</c:v>
                </c:pt>
                <c:pt idx="200">
                  <c:v>9884596643.3330002</c:v>
                </c:pt>
                <c:pt idx="201">
                  <c:v>9885750676.8999996</c:v>
                </c:pt>
                <c:pt idx="202">
                  <c:v>9886904710.4669991</c:v>
                </c:pt>
                <c:pt idx="203">
                  <c:v>9888058744.0330009</c:v>
                </c:pt>
                <c:pt idx="204">
                  <c:v>9889212777.6000004</c:v>
                </c:pt>
                <c:pt idx="205">
                  <c:v>9890366811.1669998</c:v>
                </c:pt>
                <c:pt idx="206">
                  <c:v>9891520844.7329998</c:v>
                </c:pt>
                <c:pt idx="207">
                  <c:v>9892674878.2999992</c:v>
                </c:pt>
                <c:pt idx="208">
                  <c:v>9893828911.8670006</c:v>
                </c:pt>
                <c:pt idx="209">
                  <c:v>9894982945.4330006</c:v>
                </c:pt>
                <c:pt idx="210">
                  <c:v>9896136979</c:v>
                </c:pt>
                <c:pt idx="211">
                  <c:v>9897291012.5669994</c:v>
                </c:pt>
                <c:pt idx="212">
                  <c:v>9898445046.1329994</c:v>
                </c:pt>
                <c:pt idx="213">
                  <c:v>9899599079.7000008</c:v>
                </c:pt>
                <c:pt idx="214">
                  <c:v>9900753113.2670002</c:v>
                </c:pt>
                <c:pt idx="215">
                  <c:v>9901907146.8330002</c:v>
                </c:pt>
                <c:pt idx="216">
                  <c:v>9903061180.3999996</c:v>
                </c:pt>
                <c:pt idx="217">
                  <c:v>9904215213.9669991</c:v>
                </c:pt>
                <c:pt idx="218">
                  <c:v>9905369247.5330009</c:v>
                </c:pt>
                <c:pt idx="219">
                  <c:v>9906523281.1000004</c:v>
                </c:pt>
                <c:pt idx="220">
                  <c:v>9907677314.6669998</c:v>
                </c:pt>
                <c:pt idx="221">
                  <c:v>9908831348.2329998</c:v>
                </c:pt>
                <c:pt idx="222">
                  <c:v>9909985381.7999992</c:v>
                </c:pt>
                <c:pt idx="223">
                  <c:v>9911139415.3670006</c:v>
                </c:pt>
                <c:pt idx="224">
                  <c:v>9912293448.9330006</c:v>
                </c:pt>
                <c:pt idx="225">
                  <c:v>9913447482.5</c:v>
                </c:pt>
                <c:pt idx="226">
                  <c:v>9914601516.0669994</c:v>
                </c:pt>
                <c:pt idx="227">
                  <c:v>9915755549.6329994</c:v>
                </c:pt>
                <c:pt idx="228">
                  <c:v>9916909583.2000008</c:v>
                </c:pt>
                <c:pt idx="229">
                  <c:v>9918063616.7670002</c:v>
                </c:pt>
                <c:pt idx="230">
                  <c:v>9919217650.3330002</c:v>
                </c:pt>
                <c:pt idx="231">
                  <c:v>9920371683.8999996</c:v>
                </c:pt>
                <c:pt idx="232">
                  <c:v>9921525717.4669991</c:v>
                </c:pt>
                <c:pt idx="233">
                  <c:v>9922679751.0330009</c:v>
                </c:pt>
                <c:pt idx="234">
                  <c:v>9923833784.6000004</c:v>
                </c:pt>
                <c:pt idx="235">
                  <c:v>9924987818.1669998</c:v>
                </c:pt>
                <c:pt idx="236">
                  <c:v>9926141851.7329998</c:v>
                </c:pt>
                <c:pt idx="237">
                  <c:v>9927295885.2999992</c:v>
                </c:pt>
                <c:pt idx="238">
                  <c:v>9928449918.8670006</c:v>
                </c:pt>
                <c:pt idx="239">
                  <c:v>9929603952.4330006</c:v>
                </c:pt>
                <c:pt idx="240">
                  <c:v>9930757986</c:v>
                </c:pt>
                <c:pt idx="241">
                  <c:v>9931912019.5669994</c:v>
                </c:pt>
                <c:pt idx="242">
                  <c:v>9933066053.1329994</c:v>
                </c:pt>
                <c:pt idx="243">
                  <c:v>9934220086.7000008</c:v>
                </c:pt>
                <c:pt idx="244">
                  <c:v>9935374120.2670002</c:v>
                </c:pt>
                <c:pt idx="245">
                  <c:v>9936528153.8330002</c:v>
                </c:pt>
                <c:pt idx="246">
                  <c:v>9937682187.3999996</c:v>
                </c:pt>
                <c:pt idx="247">
                  <c:v>9938836220.9669991</c:v>
                </c:pt>
                <c:pt idx="248">
                  <c:v>9939990254.5330009</c:v>
                </c:pt>
                <c:pt idx="249">
                  <c:v>9941144288.1000004</c:v>
                </c:pt>
                <c:pt idx="250">
                  <c:v>9942298321.6669998</c:v>
                </c:pt>
                <c:pt idx="251">
                  <c:v>9943452355.2329998</c:v>
                </c:pt>
                <c:pt idx="252">
                  <c:v>9944606388.7999992</c:v>
                </c:pt>
                <c:pt idx="253">
                  <c:v>9945760422.3670006</c:v>
                </c:pt>
                <c:pt idx="254">
                  <c:v>9946914455.9330006</c:v>
                </c:pt>
                <c:pt idx="255">
                  <c:v>9948068489.5</c:v>
                </c:pt>
                <c:pt idx="256">
                  <c:v>9949222523.0669994</c:v>
                </c:pt>
                <c:pt idx="257">
                  <c:v>9950376556.6329994</c:v>
                </c:pt>
                <c:pt idx="258">
                  <c:v>9951530590.2000008</c:v>
                </c:pt>
                <c:pt idx="259">
                  <c:v>9952684623.7670002</c:v>
                </c:pt>
                <c:pt idx="260">
                  <c:v>9953838657.3330002</c:v>
                </c:pt>
                <c:pt idx="261">
                  <c:v>9954992690.8999996</c:v>
                </c:pt>
                <c:pt idx="262">
                  <c:v>9956146724.4669991</c:v>
                </c:pt>
                <c:pt idx="263">
                  <c:v>9957300758.0330009</c:v>
                </c:pt>
                <c:pt idx="264">
                  <c:v>9958454791.6000004</c:v>
                </c:pt>
                <c:pt idx="265">
                  <c:v>9959608825.1669998</c:v>
                </c:pt>
                <c:pt idx="266">
                  <c:v>9960762858.7329998</c:v>
                </c:pt>
                <c:pt idx="267">
                  <c:v>9961916892.2999992</c:v>
                </c:pt>
                <c:pt idx="268">
                  <c:v>9963070925.8670006</c:v>
                </c:pt>
                <c:pt idx="269">
                  <c:v>9964224959.4330006</c:v>
                </c:pt>
                <c:pt idx="270">
                  <c:v>9965378993</c:v>
                </c:pt>
                <c:pt idx="271">
                  <c:v>9966533026.5669994</c:v>
                </c:pt>
                <c:pt idx="272">
                  <c:v>9967687060.1329994</c:v>
                </c:pt>
                <c:pt idx="273">
                  <c:v>9968841093.7000008</c:v>
                </c:pt>
                <c:pt idx="274">
                  <c:v>9969995127.2670002</c:v>
                </c:pt>
                <c:pt idx="275">
                  <c:v>9971149160.8330002</c:v>
                </c:pt>
                <c:pt idx="276">
                  <c:v>9972303194.3999996</c:v>
                </c:pt>
                <c:pt idx="277">
                  <c:v>9973457227.9669991</c:v>
                </c:pt>
                <c:pt idx="278">
                  <c:v>9974611261.5330009</c:v>
                </c:pt>
                <c:pt idx="279">
                  <c:v>9975765295.1000004</c:v>
                </c:pt>
                <c:pt idx="280">
                  <c:v>9976919328.6669998</c:v>
                </c:pt>
                <c:pt idx="281">
                  <c:v>9978073362.2329998</c:v>
                </c:pt>
                <c:pt idx="282">
                  <c:v>9979227395.7999992</c:v>
                </c:pt>
                <c:pt idx="283">
                  <c:v>9980381429.3670006</c:v>
                </c:pt>
                <c:pt idx="284">
                  <c:v>9981535462.9330006</c:v>
                </c:pt>
                <c:pt idx="285">
                  <c:v>9982689496.5</c:v>
                </c:pt>
                <c:pt idx="286">
                  <c:v>9983843530.0669994</c:v>
                </c:pt>
                <c:pt idx="287">
                  <c:v>9984997563.6329994</c:v>
                </c:pt>
                <c:pt idx="288">
                  <c:v>9986151597.2000008</c:v>
                </c:pt>
                <c:pt idx="289">
                  <c:v>9987305630.7670002</c:v>
                </c:pt>
                <c:pt idx="290">
                  <c:v>9988459664.3330002</c:v>
                </c:pt>
                <c:pt idx="291">
                  <c:v>9989613697.8999996</c:v>
                </c:pt>
                <c:pt idx="292">
                  <c:v>9990767731.4669991</c:v>
                </c:pt>
                <c:pt idx="293">
                  <c:v>9991921765.0330009</c:v>
                </c:pt>
                <c:pt idx="294">
                  <c:v>9993075798.6000004</c:v>
                </c:pt>
                <c:pt idx="295">
                  <c:v>9994229832.1669998</c:v>
                </c:pt>
                <c:pt idx="296">
                  <c:v>9995383865.7329998</c:v>
                </c:pt>
                <c:pt idx="297">
                  <c:v>9996537899.2999992</c:v>
                </c:pt>
                <c:pt idx="298">
                  <c:v>9997691932.8670006</c:v>
                </c:pt>
                <c:pt idx="299">
                  <c:v>9998845966.4330006</c:v>
                </c:pt>
                <c:pt idx="300">
                  <c:v>10000000000</c:v>
                </c:pt>
                <c:pt idx="301">
                  <c:v>10001154033.566999</c:v>
                </c:pt>
                <c:pt idx="302">
                  <c:v>10002308067.132999</c:v>
                </c:pt>
                <c:pt idx="303">
                  <c:v>10003462100.700001</c:v>
                </c:pt>
                <c:pt idx="304">
                  <c:v>10004616134.267</c:v>
                </c:pt>
                <c:pt idx="305">
                  <c:v>10005770167.833</c:v>
                </c:pt>
                <c:pt idx="306">
                  <c:v>10006924201.4</c:v>
                </c:pt>
                <c:pt idx="307">
                  <c:v>10008078234.966999</c:v>
                </c:pt>
                <c:pt idx="308">
                  <c:v>10009232268.533001</c:v>
                </c:pt>
                <c:pt idx="309">
                  <c:v>10010386302.1</c:v>
                </c:pt>
                <c:pt idx="310">
                  <c:v>10011540335.667</c:v>
                </c:pt>
                <c:pt idx="311">
                  <c:v>10012694369.233</c:v>
                </c:pt>
                <c:pt idx="312">
                  <c:v>10013848402.799999</c:v>
                </c:pt>
                <c:pt idx="313">
                  <c:v>10015002436.367001</c:v>
                </c:pt>
                <c:pt idx="314">
                  <c:v>10016156469.933001</c:v>
                </c:pt>
                <c:pt idx="315">
                  <c:v>10017310503.5</c:v>
                </c:pt>
                <c:pt idx="316">
                  <c:v>10018464537.066999</c:v>
                </c:pt>
                <c:pt idx="317">
                  <c:v>10019618570.632999</c:v>
                </c:pt>
                <c:pt idx="318">
                  <c:v>10020772604.200001</c:v>
                </c:pt>
                <c:pt idx="319">
                  <c:v>10021926637.767</c:v>
                </c:pt>
                <c:pt idx="320">
                  <c:v>10023080671.333</c:v>
                </c:pt>
                <c:pt idx="321">
                  <c:v>10024234704.9</c:v>
                </c:pt>
                <c:pt idx="322">
                  <c:v>10025388738.466999</c:v>
                </c:pt>
                <c:pt idx="323">
                  <c:v>10026542772.033001</c:v>
                </c:pt>
                <c:pt idx="324">
                  <c:v>10027696805.6</c:v>
                </c:pt>
                <c:pt idx="325">
                  <c:v>10028850839.167</c:v>
                </c:pt>
                <c:pt idx="326">
                  <c:v>10030004872.733</c:v>
                </c:pt>
                <c:pt idx="327">
                  <c:v>10031158906.299999</c:v>
                </c:pt>
                <c:pt idx="328">
                  <c:v>10032312939.867001</c:v>
                </c:pt>
                <c:pt idx="329">
                  <c:v>10033466973.433001</c:v>
                </c:pt>
                <c:pt idx="330">
                  <c:v>10034621007</c:v>
                </c:pt>
                <c:pt idx="331">
                  <c:v>10035775040.566999</c:v>
                </c:pt>
                <c:pt idx="332">
                  <c:v>10036929074.132999</c:v>
                </c:pt>
                <c:pt idx="333">
                  <c:v>10038083107.700001</c:v>
                </c:pt>
                <c:pt idx="334">
                  <c:v>10039237141.267</c:v>
                </c:pt>
                <c:pt idx="335">
                  <c:v>10040391174.833</c:v>
                </c:pt>
                <c:pt idx="336">
                  <c:v>10041545208.4</c:v>
                </c:pt>
                <c:pt idx="337">
                  <c:v>10042699241.966999</c:v>
                </c:pt>
                <c:pt idx="338">
                  <c:v>10043853275.533001</c:v>
                </c:pt>
                <c:pt idx="339">
                  <c:v>10045007309.1</c:v>
                </c:pt>
                <c:pt idx="340">
                  <c:v>10046161342.667</c:v>
                </c:pt>
                <c:pt idx="341">
                  <c:v>10047315376.233</c:v>
                </c:pt>
                <c:pt idx="342">
                  <c:v>10048469409.799999</c:v>
                </c:pt>
                <c:pt idx="343">
                  <c:v>10049623443.367001</c:v>
                </c:pt>
                <c:pt idx="344">
                  <c:v>10050777476.933001</c:v>
                </c:pt>
                <c:pt idx="345">
                  <c:v>10051931510.5</c:v>
                </c:pt>
                <c:pt idx="346">
                  <c:v>10053085544.066999</c:v>
                </c:pt>
                <c:pt idx="347">
                  <c:v>10054239577.632999</c:v>
                </c:pt>
                <c:pt idx="348">
                  <c:v>10055393611.200001</c:v>
                </c:pt>
                <c:pt idx="349">
                  <c:v>10056547644.767</c:v>
                </c:pt>
                <c:pt idx="350">
                  <c:v>10057701678.333</c:v>
                </c:pt>
                <c:pt idx="351">
                  <c:v>10058855711.9</c:v>
                </c:pt>
                <c:pt idx="352">
                  <c:v>10060009745.466999</c:v>
                </c:pt>
                <c:pt idx="353">
                  <c:v>10061163779.033001</c:v>
                </c:pt>
                <c:pt idx="354">
                  <c:v>10062317812.6</c:v>
                </c:pt>
                <c:pt idx="355">
                  <c:v>10063471846.167</c:v>
                </c:pt>
                <c:pt idx="356">
                  <c:v>10064625879.733</c:v>
                </c:pt>
                <c:pt idx="357">
                  <c:v>10065779913.299999</c:v>
                </c:pt>
                <c:pt idx="358">
                  <c:v>10066933946.867001</c:v>
                </c:pt>
                <c:pt idx="359">
                  <c:v>10068087980.433001</c:v>
                </c:pt>
                <c:pt idx="360">
                  <c:v>10069242014</c:v>
                </c:pt>
                <c:pt idx="361">
                  <c:v>10070396047.566999</c:v>
                </c:pt>
                <c:pt idx="362">
                  <c:v>10071550081.132999</c:v>
                </c:pt>
                <c:pt idx="363">
                  <c:v>10072704114.700001</c:v>
                </c:pt>
                <c:pt idx="364">
                  <c:v>10073858148.267</c:v>
                </c:pt>
                <c:pt idx="365">
                  <c:v>10075012181.833</c:v>
                </c:pt>
                <c:pt idx="366">
                  <c:v>10076166215.4</c:v>
                </c:pt>
                <c:pt idx="367">
                  <c:v>10077320248.966999</c:v>
                </c:pt>
                <c:pt idx="368">
                  <c:v>10078474282.533001</c:v>
                </c:pt>
                <c:pt idx="369">
                  <c:v>10079628316.1</c:v>
                </c:pt>
                <c:pt idx="370">
                  <c:v>10080782349.667</c:v>
                </c:pt>
                <c:pt idx="371">
                  <c:v>10081936383.233</c:v>
                </c:pt>
                <c:pt idx="372">
                  <c:v>10083090416.799999</c:v>
                </c:pt>
                <c:pt idx="373">
                  <c:v>10084244450.367001</c:v>
                </c:pt>
                <c:pt idx="374">
                  <c:v>10085398483.933001</c:v>
                </c:pt>
                <c:pt idx="375">
                  <c:v>10086552517.5</c:v>
                </c:pt>
                <c:pt idx="376">
                  <c:v>10087706551.066999</c:v>
                </c:pt>
                <c:pt idx="377">
                  <c:v>10088860584.632999</c:v>
                </c:pt>
                <c:pt idx="378">
                  <c:v>10090014618.200001</c:v>
                </c:pt>
                <c:pt idx="379">
                  <c:v>10091168651.767</c:v>
                </c:pt>
                <c:pt idx="380">
                  <c:v>10092322685.333</c:v>
                </c:pt>
                <c:pt idx="381">
                  <c:v>10093476718.9</c:v>
                </c:pt>
                <c:pt idx="382">
                  <c:v>10094630752.466999</c:v>
                </c:pt>
                <c:pt idx="383">
                  <c:v>10095784786.033001</c:v>
                </c:pt>
                <c:pt idx="384">
                  <c:v>10096938819.6</c:v>
                </c:pt>
                <c:pt idx="385">
                  <c:v>10098092853.167</c:v>
                </c:pt>
                <c:pt idx="386">
                  <c:v>10099246886.733</c:v>
                </c:pt>
                <c:pt idx="387">
                  <c:v>10100400920.299999</c:v>
                </c:pt>
                <c:pt idx="388">
                  <c:v>10101554953.867001</c:v>
                </c:pt>
                <c:pt idx="389">
                  <c:v>10102708987.433001</c:v>
                </c:pt>
                <c:pt idx="390">
                  <c:v>10103863021</c:v>
                </c:pt>
                <c:pt idx="391">
                  <c:v>10105017054.566999</c:v>
                </c:pt>
                <c:pt idx="392">
                  <c:v>10106171088.132999</c:v>
                </c:pt>
                <c:pt idx="393">
                  <c:v>10107325121.700001</c:v>
                </c:pt>
                <c:pt idx="394">
                  <c:v>10108479155.267</c:v>
                </c:pt>
                <c:pt idx="395">
                  <c:v>10109633188.833</c:v>
                </c:pt>
                <c:pt idx="396">
                  <c:v>10110787222.4</c:v>
                </c:pt>
                <c:pt idx="397">
                  <c:v>10111941255.966999</c:v>
                </c:pt>
                <c:pt idx="398">
                  <c:v>10113095289.533001</c:v>
                </c:pt>
                <c:pt idx="399">
                  <c:v>10114249323.1</c:v>
                </c:pt>
                <c:pt idx="400">
                  <c:v>10115403356.667</c:v>
                </c:pt>
                <c:pt idx="401">
                  <c:v>10116557390.233</c:v>
                </c:pt>
                <c:pt idx="402">
                  <c:v>10117711423.799999</c:v>
                </c:pt>
                <c:pt idx="403">
                  <c:v>10118865457.367001</c:v>
                </c:pt>
                <c:pt idx="404">
                  <c:v>10120019490.933001</c:v>
                </c:pt>
                <c:pt idx="405">
                  <c:v>10121173524.5</c:v>
                </c:pt>
                <c:pt idx="406">
                  <c:v>10122327558.066999</c:v>
                </c:pt>
                <c:pt idx="407">
                  <c:v>10123481591.632999</c:v>
                </c:pt>
                <c:pt idx="408">
                  <c:v>10124635625.200001</c:v>
                </c:pt>
                <c:pt idx="409">
                  <c:v>10125789658.767</c:v>
                </c:pt>
                <c:pt idx="410">
                  <c:v>10126943692.333</c:v>
                </c:pt>
                <c:pt idx="411">
                  <c:v>10128097725.9</c:v>
                </c:pt>
                <c:pt idx="412">
                  <c:v>10129251759.466999</c:v>
                </c:pt>
                <c:pt idx="413">
                  <c:v>10130405793.033001</c:v>
                </c:pt>
                <c:pt idx="414">
                  <c:v>10131559826.6</c:v>
                </c:pt>
                <c:pt idx="415">
                  <c:v>10132713860.167</c:v>
                </c:pt>
                <c:pt idx="416">
                  <c:v>10133867893.733</c:v>
                </c:pt>
                <c:pt idx="417">
                  <c:v>10135021927.299999</c:v>
                </c:pt>
                <c:pt idx="418">
                  <c:v>10136175960.867001</c:v>
                </c:pt>
                <c:pt idx="419">
                  <c:v>10137329994.433001</c:v>
                </c:pt>
                <c:pt idx="420">
                  <c:v>10138484028</c:v>
                </c:pt>
                <c:pt idx="421">
                  <c:v>10139638061.566999</c:v>
                </c:pt>
                <c:pt idx="422">
                  <c:v>10140792095.132999</c:v>
                </c:pt>
                <c:pt idx="423">
                  <c:v>10141946128.700001</c:v>
                </c:pt>
                <c:pt idx="424">
                  <c:v>10143100162.267</c:v>
                </c:pt>
                <c:pt idx="425">
                  <c:v>10144254195.833</c:v>
                </c:pt>
                <c:pt idx="426">
                  <c:v>10145408229.4</c:v>
                </c:pt>
                <c:pt idx="427">
                  <c:v>10146562262.966999</c:v>
                </c:pt>
                <c:pt idx="428">
                  <c:v>10147716296.533001</c:v>
                </c:pt>
                <c:pt idx="429">
                  <c:v>10148870330.1</c:v>
                </c:pt>
                <c:pt idx="430">
                  <c:v>10150024363.667</c:v>
                </c:pt>
                <c:pt idx="431">
                  <c:v>10151178397.233</c:v>
                </c:pt>
                <c:pt idx="432">
                  <c:v>10152332430.799999</c:v>
                </c:pt>
                <c:pt idx="433">
                  <c:v>10153486464.367001</c:v>
                </c:pt>
                <c:pt idx="434">
                  <c:v>10154640497.933001</c:v>
                </c:pt>
                <c:pt idx="435">
                  <c:v>10155794531.5</c:v>
                </c:pt>
                <c:pt idx="436">
                  <c:v>10156948565.066999</c:v>
                </c:pt>
                <c:pt idx="437">
                  <c:v>10158102598.632999</c:v>
                </c:pt>
                <c:pt idx="438">
                  <c:v>10159256632.200001</c:v>
                </c:pt>
                <c:pt idx="439">
                  <c:v>10160410665.767</c:v>
                </c:pt>
                <c:pt idx="440">
                  <c:v>10161564699.333</c:v>
                </c:pt>
                <c:pt idx="441">
                  <c:v>10162718732.9</c:v>
                </c:pt>
                <c:pt idx="442">
                  <c:v>10163872766.466999</c:v>
                </c:pt>
                <c:pt idx="443">
                  <c:v>10165026800.033001</c:v>
                </c:pt>
                <c:pt idx="444">
                  <c:v>10166180833.6</c:v>
                </c:pt>
                <c:pt idx="445">
                  <c:v>10167334867.167</c:v>
                </c:pt>
                <c:pt idx="446">
                  <c:v>10168488900.733</c:v>
                </c:pt>
                <c:pt idx="447">
                  <c:v>10169642934.299999</c:v>
                </c:pt>
                <c:pt idx="448">
                  <c:v>10170796967.867001</c:v>
                </c:pt>
                <c:pt idx="449">
                  <c:v>10171951001.433001</c:v>
                </c:pt>
                <c:pt idx="450">
                  <c:v>10173105035</c:v>
                </c:pt>
                <c:pt idx="451">
                  <c:v>10174259068.566999</c:v>
                </c:pt>
                <c:pt idx="452">
                  <c:v>10175413102.132999</c:v>
                </c:pt>
                <c:pt idx="453">
                  <c:v>10176567135.700001</c:v>
                </c:pt>
                <c:pt idx="454">
                  <c:v>10177721169.267</c:v>
                </c:pt>
                <c:pt idx="455">
                  <c:v>10178875202.833</c:v>
                </c:pt>
                <c:pt idx="456">
                  <c:v>10180029236.4</c:v>
                </c:pt>
                <c:pt idx="457">
                  <c:v>10181183269.966999</c:v>
                </c:pt>
                <c:pt idx="458">
                  <c:v>10182337303.533001</c:v>
                </c:pt>
                <c:pt idx="459">
                  <c:v>10183491337.1</c:v>
                </c:pt>
                <c:pt idx="460">
                  <c:v>10184645370.667</c:v>
                </c:pt>
                <c:pt idx="461">
                  <c:v>10185799404.233</c:v>
                </c:pt>
                <c:pt idx="462">
                  <c:v>10186953437.799999</c:v>
                </c:pt>
                <c:pt idx="463">
                  <c:v>10188107471.367001</c:v>
                </c:pt>
                <c:pt idx="464">
                  <c:v>10189261504.933001</c:v>
                </c:pt>
                <c:pt idx="465">
                  <c:v>10190415538.5</c:v>
                </c:pt>
                <c:pt idx="466">
                  <c:v>10191569572.066999</c:v>
                </c:pt>
                <c:pt idx="467">
                  <c:v>10192723605.632999</c:v>
                </c:pt>
                <c:pt idx="468">
                  <c:v>10193877639.200001</c:v>
                </c:pt>
                <c:pt idx="469">
                  <c:v>10195031672.767</c:v>
                </c:pt>
                <c:pt idx="470">
                  <c:v>10196185706.333</c:v>
                </c:pt>
                <c:pt idx="471">
                  <c:v>10197339739.9</c:v>
                </c:pt>
                <c:pt idx="472">
                  <c:v>10198493773.466999</c:v>
                </c:pt>
                <c:pt idx="473">
                  <c:v>10199647807.033001</c:v>
                </c:pt>
                <c:pt idx="474">
                  <c:v>10200801840.6</c:v>
                </c:pt>
                <c:pt idx="475">
                  <c:v>10201955874.167</c:v>
                </c:pt>
                <c:pt idx="476">
                  <c:v>10203109907.733</c:v>
                </c:pt>
                <c:pt idx="477">
                  <c:v>10204263941.299999</c:v>
                </c:pt>
                <c:pt idx="478">
                  <c:v>10205417974.867001</c:v>
                </c:pt>
                <c:pt idx="479">
                  <c:v>10206572008.433001</c:v>
                </c:pt>
                <c:pt idx="480">
                  <c:v>10207726042</c:v>
                </c:pt>
                <c:pt idx="481">
                  <c:v>10208880075.566999</c:v>
                </c:pt>
                <c:pt idx="482">
                  <c:v>10210034109.132999</c:v>
                </c:pt>
                <c:pt idx="483">
                  <c:v>10211188142.700001</c:v>
                </c:pt>
                <c:pt idx="484">
                  <c:v>10212342176.267</c:v>
                </c:pt>
                <c:pt idx="485">
                  <c:v>10213496209.833</c:v>
                </c:pt>
                <c:pt idx="486">
                  <c:v>10214650243.4</c:v>
                </c:pt>
                <c:pt idx="487">
                  <c:v>10215804276.966999</c:v>
                </c:pt>
                <c:pt idx="488">
                  <c:v>10216958310.533001</c:v>
                </c:pt>
                <c:pt idx="489">
                  <c:v>10218112344.1</c:v>
                </c:pt>
                <c:pt idx="490">
                  <c:v>10219266377.667</c:v>
                </c:pt>
                <c:pt idx="491">
                  <c:v>10220420411.233</c:v>
                </c:pt>
                <c:pt idx="492">
                  <c:v>10221574444.799999</c:v>
                </c:pt>
                <c:pt idx="493">
                  <c:v>10222728478.367001</c:v>
                </c:pt>
                <c:pt idx="494">
                  <c:v>10223882511.933001</c:v>
                </c:pt>
                <c:pt idx="495">
                  <c:v>10225036545.5</c:v>
                </c:pt>
                <c:pt idx="496">
                  <c:v>10226190579.066999</c:v>
                </c:pt>
                <c:pt idx="497">
                  <c:v>10227344612.632999</c:v>
                </c:pt>
                <c:pt idx="498">
                  <c:v>10228498646.200001</c:v>
                </c:pt>
                <c:pt idx="499">
                  <c:v>10229652679.767</c:v>
                </c:pt>
                <c:pt idx="500">
                  <c:v>10230806713.333</c:v>
                </c:pt>
                <c:pt idx="501">
                  <c:v>10231960746.9</c:v>
                </c:pt>
                <c:pt idx="502">
                  <c:v>10233114780.466999</c:v>
                </c:pt>
                <c:pt idx="503">
                  <c:v>10234268814.033001</c:v>
                </c:pt>
                <c:pt idx="504">
                  <c:v>10235422847.6</c:v>
                </c:pt>
                <c:pt idx="505">
                  <c:v>10236576881.167</c:v>
                </c:pt>
                <c:pt idx="506">
                  <c:v>10237730914.733</c:v>
                </c:pt>
                <c:pt idx="507">
                  <c:v>10238884948.299999</c:v>
                </c:pt>
                <c:pt idx="508">
                  <c:v>10240038981.867001</c:v>
                </c:pt>
                <c:pt idx="509">
                  <c:v>10241193015.433001</c:v>
                </c:pt>
                <c:pt idx="510">
                  <c:v>10242347049</c:v>
                </c:pt>
                <c:pt idx="511">
                  <c:v>10243501082.566999</c:v>
                </c:pt>
                <c:pt idx="512">
                  <c:v>10244655116.132999</c:v>
                </c:pt>
                <c:pt idx="513">
                  <c:v>10245809149.700001</c:v>
                </c:pt>
                <c:pt idx="514">
                  <c:v>10246963183.267</c:v>
                </c:pt>
                <c:pt idx="515">
                  <c:v>10248117216.833</c:v>
                </c:pt>
                <c:pt idx="516">
                  <c:v>10249271250.4</c:v>
                </c:pt>
                <c:pt idx="517">
                  <c:v>10250425283.966999</c:v>
                </c:pt>
                <c:pt idx="518">
                  <c:v>10251579317.533001</c:v>
                </c:pt>
                <c:pt idx="519">
                  <c:v>10252733351.1</c:v>
                </c:pt>
                <c:pt idx="520">
                  <c:v>10253887384.667</c:v>
                </c:pt>
                <c:pt idx="521">
                  <c:v>10255041418.233</c:v>
                </c:pt>
                <c:pt idx="522">
                  <c:v>10256195451.799999</c:v>
                </c:pt>
                <c:pt idx="523">
                  <c:v>10257349485.367001</c:v>
                </c:pt>
                <c:pt idx="524">
                  <c:v>10258503518.933001</c:v>
                </c:pt>
                <c:pt idx="525">
                  <c:v>10259657552.5</c:v>
                </c:pt>
                <c:pt idx="526">
                  <c:v>10260811586.066999</c:v>
                </c:pt>
                <c:pt idx="527">
                  <c:v>10261965619.632999</c:v>
                </c:pt>
                <c:pt idx="528">
                  <c:v>10263119653.200001</c:v>
                </c:pt>
                <c:pt idx="529">
                  <c:v>10264273686.767</c:v>
                </c:pt>
                <c:pt idx="530">
                  <c:v>10265427720.333</c:v>
                </c:pt>
                <c:pt idx="531">
                  <c:v>10266581753.9</c:v>
                </c:pt>
                <c:pt idx="532">
                  <c:v>10267735787.466999</c:v>
                </c:pt>
                <c:pt idx="533">
                  <c:v>10268889821.033001</c:v>
                </c:pt>
                <c:pt idx="534">
                  <c:v>10270043854.6</c:v>
                </c:pt>
                <c:pt idx="535">
                  <c:v>10271197888.167</c:v>
                </c:pt>
                <c:pt idx="536">
                  <c:v>10272351921.733</c:v>
                </c:pt>
                <c:pt idx="537">
                  <c:v>10273505955.299999</c:v>
                </c:pt>
                <c:pt idx="538">
                  <c:v>10274659988.867001</c:v>
                </c:pt>
                <c:pt idx="539">
                  <c:v>10275814022.433001</c:v>
                </c:pt>
                <c:pt idx="540">
                  <c:v>10276968056</c:v>
                </c:pt>
                <c:pt idx="541">
                  <c:v>10278122089.566999</c:v>
                </c:pt>
                <c:pt idx="542">
                  <c:v>10279276123.132999</c:v>
                </c:pt>
                <c:pt idx="543">
                  <c:v>10280430156.700001</c:v>
                </c:pt>
                <c:pt idx="544">
                  <c:v>10281584190.267</c:v>
                </c:pt>
                <c:pt idx="545">
                  <c:v>10282738223.833</c:v>
                </c:pt>
                <c:pt idx="546">
                  <c:v>10283892257.4</c:v>
                </c:pt>
                <c:pt idx="547">
                  <c:v>10285046290.966999</c:v>
                </c:pt>
                <c:pt idx="548">
                  <c:v>10286200324.533001</c:v>
                </c:pt>
                <c:pt idx="549">
                  <c:v>10287354358.1</c:v>
                </c:pt>
                <c:pt idx="550">
                  <c:v>10288508391.667</c:v>
                </c:pt>
                <c:pt idx="551">
                  <c:v>10289662425.233</c:v>
                </c:pt>
                <c:pt idx="552">
                  <c:v>10290816458.799999</c:v>
                </c:pt>
                <c:pt idx="553">
                  <c:v>10291970492.367001</c:v>
                </c:pt>
                <c:pt idx="554">
                  <c:v>10293124525.933001</c:v>
                </c:pt>
                <c:pt idx="555">
                  <c:v>10294278559.5</c:v>
                </c:pt>
                <c:pt idx="556">
                  <c:v>10295432593.066999</c:v>
                </c:pt>
                <c:pt idx="557">
                  <c:v>10296586626.632999</c:v>
                </c:pt>
                <c:pt idx="558">
                  <c:v>10297740660.200001</c:v>
                </c:pt>
                <c:pt idx="559">
                  <c:v>10298894693.767</c:v>
                </c:pt>
                <c:pt idx="560">
                  <c:v>10300048727.333</c:v>
                </c:pt>
                <c:pt idx="561">
                  <c:v>10301202760.9</c:v>
                </c:pt>
                <c:pt idx="562">
                  <c:v>10302356794.466999</c:v>
                </c:pt>
                <c:pt idx="563">
                  <c:v>10303510828.033001</c:v>
                </c:pt>
                <c:pt idx="564">
                  <c:v>10304664861.6</c:v>
                </c:pt>
                <c:pt idx="565">
                  <c:v>10305818895.167</c:v>
                </c:pt>
                <c:pt idx="566">
                  <c:v>10306972928.733</c:v>
                </c:pt>
                <c:pt idx="567">
                  <c:v>10308126962.299999</c:v>
                </c:pt>
                <c:pt idx="568">
                  <c:v>10309280995.867001</c:v>
                </c:pt>
                <c:pt idx="569">
                  <c:v>10310435029.433001</c:v>
                </c:pt>
                <c:pt idx="570">
                  <c:v>10311589063</c:v>
                </c:pt>
                <c:pt idx="571">
                  <c:v>10312743096.566999</c:v>
                </c:pt>
                <c:pt idx="572">
                  <c:v>10313897130.132999</c:v>
                </c:pt>
                <c:pt idx="573">
                  <c:v>10315051163.700001</c:v>
                </c:pt>
                <c:pt idx="574">
                  <c:v>10316205197.267</c:v>
                </c:pt>
                <c:pt idx="575">
                  <c:v>10317359230.833</c:v>
                </c:pt>
                <c:pt idx="576">
                  <c:v>10318513264.4</c:v>
                </c:pt>
                <c:pt idx="577">
                  <c:v>10319667297.966999</c:v>
                </c:pt>
                <c:pt idx="578">
                  <c:v>10320821331.533001</c:v>
                </c:pt>
                <c:pt idx="579">
                  <c:v>10321975365.1</c:v>
                </c:pt>
                <c:pt idx="580">
                  <c:v>10323129398.667</c:v>
                </c:pt>
                <c:pt idx="581">
                  <c:v>10324283432.233</c:v>
                </c:pt>
                <c:pt idx="582">
                  <c:v>10325437465.799999</c:v>
                </c:pt>
                <c:pt idx="583">
                  <c:v>10326591499.367001</c:v>
                </c:pt>
                <c:pt idx="584">
                  <c:v>10327745532.933001</c:v>
                </c:pt>
                <c:pt idx="585">
                  <c:v>10328899566.5</c:v>
                </c:pt>
                <c:pt idx="586">
                  <c:v>10330053600.066999</c:v>
                </c:pt>
                <c:pt idx="587">
                  <c:v>10331207633.632999</c:v>
                </c:pt>
                <c:pt idx="588">
                  <c:v>10332361667.200001</c:v>
                </c:pt>
                <c:pt idx="589">
                  <c:v>10333515700.767</c:v>
                </c:pt>
                <c:pt idx="590">
                  <c:v>10334669734.333</c:v>
                </c:pt>
                <c:pt idx="591">
                  <c:v>10335823767.9</c:v>
                </c:pt>
                <c:pt idx="592">
                  <c:v>10336977801.466999</c:v>
                </c:pt>
                <c:pt idx="593">
                  <c:v>10338131835.033001</c:v>
                </c:pt>
                <c:pt idx="594">
                  <c:v>10339285868.6</c:v>
                </c:pt>
                <c:pt idx="595">
                  <c:v>10340439902.167</c:v>
                </c:pt>
                <c:pt idx="596">
                  <c:v>10341593935.733</c:v>
                </c:pt>
                <c:pt idx="597">
                  <c:v>10342747969.299999</c:v>
                </c:pt>
                <c:pt idx="598">
                  <c:v>10343902002.867001</c:v>
                </c:pt>
                <c:pt idx="599">
                  <c:v>10345056036.433001</c:v>
                </c:pt>
                <c:pt idx="600">
                  <c:v>10346210070</c:v>
                </c:pt>
              </c:numCache>
            </c:numRef>
          </c:xVal>
          <c:yVal>
            <c:numRef>
              <c:f>OP!$B$16:$B$616</c:f>
              <c:numCache>
                <c:formatCode>0.00E+00</c:formatCode>
                <c:ptCount val="601"/>
                <c:pt idx="0">
                  <c:v>-93.436000000000007</c:v>
                </c:pt>
                <c:pt idx="1">
                  <c:v>-92.021000000000001</c:v>
                </c:pt>
                <c:pt idx="2">
                  <c:v>-92.037000000000006</c:v>
                </c:pt>
                <c:pt idx="3">
                  <c:v>-91.569000000000003</c:v>
                </c:pt>
                <c:pt idx="4">
                  <c:v>-91.063000000000002</c:v>
                </c:pt>
                <c:pt idx="5">
                  <c:v>-92.430999999999997</c:v>
                </c:pt>
                <c:pt idx="6">
                  <c:v>-94.272999999999996</c:v>
                </c:pt>
                <c:pt idx="7">
                  <c:v>-92.576999999999998</c:v>
                </c:pt>
                <c:pt idx="8">
                  <c:v>-98.164000000000001</c:v>
                </c:pt>
                <c:pt idx="9">
                  <c:v>-96.129000000000005</c:v>
                </c:pt>
                <c:pt idx="10">
                  <c:v>-96.301000000000002</c:v>
                </c:pt>
                <c:pt idx="11">
                  <c:v>-92.028999999999996</c:v>
                </c:pt>
                <c:pt idx="12">
                  <c:v>-92.942999999999998</c:v>
                </c:pt>
                <c:pt idx="13">
                  <c:v>-93.066000000000003</c:v>
                </c:pt>
                <c:pt idx="14">
                  <c:v>-93.111000000000004</c:v>
                </c:pt>
                <c:pt idx="15">
                  <c:v>-93.888000000000005</c:v>
                </c:pt>
                <c:pt idx="16">
                  <c:v>-90.819000000000003</c:v>
                </c:pt>
                <c:pt idx="17">
                  <c:v>-94.344999999999999</c:v>
                </c:pt>
                <c:pt idx="18">
                  <c:v>-92.180999999999997</c:v>
                </c:pt>
                <c:pt idx="19">
                  <c:v>-94.632000000000005</c:v>
                </c:pt>
                <c:pt idx="20">
                  <c:v>-93.957999999999998</c:v>
                </c:pt>
                <c:pt idx="21">
                  <c:v>-94.585999999999999</c:v>
                </c:pt>
                <c:pt idx="22">
                  <c:v>-96.552999999999997</c:v>
                </c:pt>
                <c:pt idx="23">
                  <c:v>-94.04</c:v>
                </c:pt>
                <c:pt idx="24">
                  <c:v>-94.48</c:v>
                </c:pt>
                <c:pt idx="25">
                  <c:v>-94.647999999999996</c:v>
                </c:pt>
                <c:pt idx="26">
                  <c:v>-91.251999999999995</c:v>
                </c:pt>
                <c:pt idx="27">
                  <c:v>-92.947999999999993</c:v>
                </c:pt>
                <c:pt idx="28">
                  <c:v>-92.100999999999999</c:v>
                </c:pt>
                <c:pt idx="29">
                  <c:v>-95.963999999999999</c:v>
                </c:pt>
                <c:pt idx="30">
                  <c:v>-88.262</c:v>
                </c:pt>
                <c:pt idx="31">
                  <c:v>-92.397000000000006</c:v>
                </c:pt>
                <c:pt idx="32">
                  <c:v>-93.271000000000001</c:v>
                </c:pt>
                <c:pt idx="33">
                  <c:v>-95.119</c:v>
                </c:pt>
                <c:pt idx="34">
                  <c:v>-95.391000000000005</c:v>
                </c:pt>
                <c:pt idx="35">
                  <c:v>-98.516000000000005</c:v>
                </c:pt>
                <c:pt idx="36">
                  <c:v>-93.262</c:v>
                </c:pt>
                <c:pt idx="37">
                  <c:v>-96.507000000000005</c:v>
                </c:pt>
                <c:pt idx="38">
                  <c:v>-93.058999999999997</c:v>
                </c:pt>
                <c:pt idx="39">
                  <c:v>-95.97</c:v>
                </c:pt>
                <c:pt idx="40">
                  <c:v>-94.06</c:v>
                </c:pt>
                <c:pt idx="41">
                  <c:v>-91.061999999999998</c:v>
                </c:pt>
                <c:pt idx="42">
                  <c:v>-99.343999999999994</c:v>
                </c:pt>
                <c:pt idx="43">
                  <c:v>-91.355999999999995</c:v>
                </c:pt>
                <c:pt idx="44">
                  <c:v>-96.676000000000002</c:v>
                </c:pt>
                <c:pt idx="45">
                  <c:v>-96.99</c:v>
                </c:pt>
                <c:pt idx="46">
                  <c:v>-93.570999999999998</c:v>
                </c:pt>
                <c:pt idx="47">
                  <c:v>-91.906999999999996</c:v>
                </c:pt>
                <c:pt idx="48">
                  <c:v>-96.176000000000002</c:v>
                </c:pt>
                <c:pt idx="49">
                  <c:v>-94.962000000000003</c:v>
                </c:pt>
                <c:pt idx="50">
                  <c:v>-96.299000000000007</c:v>
                </c:pt>
                <c:pt idx="51">
                  <c:v>-93.628</c:v>
                </c:pt>
                <c:pt idx="52">
                  <c:v>-93.185000000000002</c:v>
                </c:pt>
                <c:pt idx="53">
                  <c:v>-95.34</c:v>
                </c:pt>
                <c:pt idx="54">
                  <c:v>-92.424999999999997</c:v>
                </c:pt>
                <c:pt idx="55">
                  <c:v>-99.212000000000003</c:v>
                </c:pt>
                <c:pt idx="56">
                  <c:v>-93.38</c:v>
                </c:pt>
                <c:pt idx="57">
                  <c:v>-92.503</c:v>
                </c:pt>
                <c:pt idx="58">
                  <c:v>-93.382999999999996</c:v>
                </c:pt>
                <c:pt idx="59">
                  <c:v>-96.003</c:v>
                </c:pt>
                <c:pt idx="60">
                  <c:v>-91.63</c:v>
                </c:pt>
                <c:pt idx="61">
                  <c:v>-97.24</c:v>
                </c:pt>
                <c:pt idx="62">
                  <c:v>-95.376999999999995</c:v>
                </c:pt>
                <c:pt idx="63">
                  <c:v>-93.028999999999996</c:v>
                </c:pt>
                <c:pt idx="64">
                  <c:v>-96.013999999999996</c:v>
                </c:pt>
                <c:pt idx="65">
                  <c:v>-91.366</c:v>
                </c:pt>
                <c:pt idx="66">
                  <c:v>-91.956999999999994</c:v>
                </c:pt>
                <c:pt idx="67">
                  <c:v>-93.01</c:v>
                </c:pt>
                <c:pt idx="68">
                  <c:v>-93.644999999999996</c:v>
                </c:pt>
                <c:pt idx="69">
                  <c:v>-92.412999999999997</c:v>
                </c:pt>
                <c:pt idx="70">
                  <c:v>-94.986000000000004</c:v>
                </c:pt>
                <c:pt idx="71">
                  <c:v>-94.632999999999996</c:v>
                </c:pt>
                <c:pt idx="72">
                  <c:v>-91.116</c:v>
                </c:pt>
                <c:pt idx="73">
                  <c:v>-98.745000000000005</c:v>
                </c:pt>
                <c:pt idx="74">
                  <c:v>-90.912999999999997</c:v>
                </c:pt>
                <c:pt idx="75">
                  <c:v>-94.798000000000002</c:v>
                </c:pt>
                <c:pt idx="76">
                  <c:v>-96.501999999999995</c:v>
                </c:pt>
                <c:pt idx="77">
                  <c:v>-92.74</c:v>
                </c:pt>
                <c:pt idx="78">
                  <c:v>-92.765000000000001</c:v>
                </c:pt>
                <c:pt idx="79">
                  <c:v>-92.353999999999999</c:v>
                </c:pt>
                <c:pt idx="80">
                  <c:v>-94.445999999999998</c:v>
                </c:pt>
                <c:pt idx="81">
                  <c:v>-92.120999999999995</c:v>
                </c:pt>
                <c:pt idx="82">
                  <c:v>-93.39</c:v>
                </c:pt>
                <c:pt idx="83">
                  <c:v>-93.203000000000003</c:v>
                </c:pt>
                <c:pt idx="84">
                  <c:v>-96.923000000000002</c:v>
                </c:pt>
                <c:pt idx="85">
                  <c:v>-96.918000000000006</c:v>
                </c:pt>
                <c:pt idx="86">
                  <c:v>-92.876999999999995</c:v>
                </c:pt>
                <c:pt idx="87">
                  <c:v>-89.153000000000006</c:v>
                </c:pt>
                <c:pt idx="88">
                  <c:v>-95.358999999999995</c:v>
                </c:pt>
                <c:pt idx="89">
                  <c:v>-94.284999999999997</c:v>
                </c:pt>
                <c:pt idx="90">
                  <c:v>-96.028000000000006</c:v>
                </c:pt>
                <c:pt idx="91">
                  <c:v>-94.078000000000003</c:v>
                </c:pt>
                <c:pt idx="92">
                  <c:v>-95.096000000000004</c:v>
                </c:pt>
                <c:pt idx="93">
                  <c:v>-96.769000000000005</c:v>
                </c:pt>
                <c:pt idx="94">
                  <c:v>-93.831999999999994</c:v>
                </c:pt>
                <c:pt idx="95">
                  <c:v>-91.971000000000004</c:v>
                </c:pt>
                <c:pt idx="96">
                  <c:v>-90.721999999999994</c:v>
                </c:pt>
                <c:pt idx="97">
                  <c:v>-93.52</c:v>
                </c:pt>
                <c:pt idx="98">
                  <c:v>-97.168000000000006</c:v>
                </c:pt>
                <c:pt idx="99">
                  <c:v>-97.766999999999996</c:v>
                </c:pt>
                <c:pt idx="100">
                  <c:v>-91.950999999999993</c:v>
                </c:pt>
                <c:pt idx="101">
                  <c:v>-93.248999999999995</c:v>
                </c:pt>
                <c:pt idx="102">
                  <c:v>-98.902000000000001</c:v>
                </c:pt>
                <c:pt idx="103">
                  <c:v>-96.802999999999997</c:v>
                </c:pt>
                <c:pt idx="104">
                  <c:v>-98.736999999999995</c:v>
                </c:pt>
                <c:pt idx="105">
                  <c:v>-96.388000000000005</c:v>
                </c:pt>
                <c:pt idx="106">
                  <c:v>-95.352000000000004</c:v>
                </c:pt>
                <c:pt idx="107">
                  <c:v>-92.75</c:v>
                </c:pt>
                <c:pt idx="108">
                  <c:v>-89.793999999999997</c:v>
                </c:pt>
                <c:pt idx="109">
                  <c:v>-93.734999999999999</c:v>
                </c:pt>
                <c:pt idx="110">
                  <c:v>-89.510999999999996</c:v>
                </c:pt>
                <c:pt idx="111">
                  <c:v>-92.956999999999994</c:v>
                </c:pt>
                <c:pt idx="112">
                  <c:v>-98.844999999999999</c:v>
                </c:pt>
                <c:pt idx="113">
                  <c:v>-95.866</c:v>
                </c:pt>
                <c:pt idx="114">
                  <c:v>-96.673000000000002</c:v>
                </c:pt>
                <c:pt idx="115">
                  <c:v>-95.578999999999994</c:v>
                </c:pt>
                <c:pt idx="116">
                  <c:v>-90.385999999999996</c:v>
                </c:pt>
                <c:pt idx="117">
                  <c:v>-99.128</c:v>
                </c:pt>
                <c:pt idx="118">
                  <c:v>-95.796000000000006</c:v>
                </c:pt>
                <c:pt idx="119">
                  <c:v>-92.18</c:v>
                </c:pt>
                <c:pt idx="120">
                  <c:v>-99.298000000000002</c:v>
                </c:pt>
                <c:pt idx="121">
                  <c:v>-89.774000000000001</c:v>
                </c:pt>
                <c:pt idx="122">
                  <c:v>-91.662000000000006</c:v>
                </c:pt>
                <c:pt idx="123">
                  <c:v>-94.798000000000002</c:v>
                </c:pt>
                <c:pt idx="124">
                  <c:v>-91.525999999999996</c:v>
                </c:pt>
                <c:pt idx="125">
                  <c:v>-93.623999999999995</c:v>
                </c:pt>
                <c:pt idx="126">
                  <c:v>-95.852999999999994</c:v>
                </c:pt>
                <c:pt idx="127">
                  <c:v>-93.977999999999994</c:v>
                </c:pt>
                <c:pt idx="128">
                  <c:v>-92.778000000000006</c:v>
                </c:pt>
                <c:pt idx="129">
                  <c:v>-96.625</c:v>
                </c:pt>
                <c:pt idx="130">
                  <c:v>-90.668999999999997</c:v>
                </c:pt>
                <c:pt idx="131">
                  <c:v>-98.816000000000003</c:v>
                </c:pt>
                <c:pt idx="132">
                  <c:v>-91.227999999999994</c:v>
                </c:pt>
                <c:pt idx="133">
                  <c:v>-97.650999999999996</c:v>
                </c:pt>
                <c:pt idx="134">
                  <c:v>-91.74</c:v>
                </c:pt>
                <c:pt idx="135">
                  <c:v>-90.073999999999998</c:v>
                </c:pt>
                <c:pt idx="136">
                  <c:v>-91.869</c:v>
                </c:pt>
                <c:pt idx="137">
                  <c:v>-91.805999999999997</c:v>
                </c:pt>
                <c:pt idx="138">
                  <c:v>-95.19</c:v>
                </c:pt>
                <c:pt idx="139">
                  <c:v>-90.126000000000005</c:v>
                </c:pt>
                <c:pt idx="140">
                  <c:v>-97.960999999999999</c:v>
                </c:pt>
                <c:pt idx="141">
                  <c:v>-96.680999999999997</c:v>
                </c:pt>
                <c:pt idx="142">
                  <c:v>-94.584999999999994</c:v>
                </c:pt>
                <c:pt idx="143">
                  <c:v>-95.04</c:v>
                </c:pt>
                <c:pt idx="144">
                  <c:v>-102.866</c:v>
                </c:pt>
                <c:pt idx="145">
                  <c:v>-96.605999999999995</c:v>
                </c:pt>
                <c:pt idx="146">
                  <c:v>-96.462999999999994</c:v>
                </c:pt>
                <c:pt idx="147">
                  <c:v>-90.771000000000001</c:v>
                </c:pt>
                <c:pt idx="148">
                  <c:v>-91.695999999999998</c:v>
                </c:pt>
                <c:pt idx="149">
                  <c:v>-93.221999999999994</c:v>
                </c:pt>
                <c:pt idx="150">
                  <c:v>-92.876000000000005</c:v>
                </c:pt>
                <c:pt idx="151">
                  <c:v>-92.057000000000002</c:v>
                </c:pt>
                <c:pt idx="152">
                  <c:v>-97.421000000000006</c:v>
                </c:pt>
                <c:pt idx="153">
                  <c:v>-91.63</c:v>
                </c:pt>
                <c:pt idx="154">
                  <c:v>-93.605999999999995</c:v>
                </c:pt>
                <c:pt idx="155">
                  <c:v>-95.375</c:v>
                </c:pt>
                <c:pt idx="156">
                  <c:v>-91.082999999999998</c:v>
                </c:pt>
                <c:pt idx="157">
                  <c:v>-96.325999999999993</c:v>
                </c:pt>
                <c:pt idx="158">
                  <c:v>-100.188</c:v>
                </c:pt>
                <c:pt idx="159">
                  <c:v>-92.891000000000005</c:v>
                </c:pt>
                <c:pt idx="160">
                  <c:v>-94.905000000000001</c:v>
                </c:pt>
                <c:pt idx="161">
                  <c:v>-95.212000000000003</c:v>
                </c:pt>
                <c:pt idx="162">
                  <c:v>-94.188999999999993</c:v>
                </c:pt>
                <c:pt idx="163">
                  <c:v>-94.016000000000005</c:v>
                </c:pt>
                <c:pt idx="164">
                  <c:v>-98.218999999999994</c:v>
                </c:pt>
                <c:pt idx="165">
                  <c:v>-99.585999999999999</c:v>
                </c:pt>
                <c:pt idx="166">
                  <c:v>-94.013999999999996</c:v>
                </c:pt>
                <c:pt idx="167">
                  <c:v>-95.683999999999997</c:v>
                </c:pt>
                <c:pt idx="168">
                  <c:v>-92.685000000000002</c:v>
                </c:pt>
                <c:pt idx="169">
                  <c:v>-96.537000000000006</c:v>
                </c:pt>
                <c:pt idx="170">
                  <c:v>-90.89</c:v>
                </c:pt>
                <c:pt idx="171">
                  <c:v>-91.733999999999995</c:v>
                </c:pt>
                <c:pt idx="172">
                  <c:v>-98.316999999999993</c:v>
                </c:pt>
                <c:pt idx="173">
                  <c:v>-91.406000000000006</c:v>
                </c:pt>
                <c:pt idx="174">
                  <c:v>-91.929000000000002</c:v>
                </c:pt>
                <c:pt idx="175">
                  <c:v>-100.113</c:v>
                </c:pt>
                <c:pt idx="176">
                  <c:v>-94.052999999999997</c:v>
                </c:pt>
                <c:pt idx="177">
                  <c:v>-93.08</c:v>
                </c:pt>
                <c:pt idx="178">
                  <c:v>-94.891000000000005</c:v>
                </c:pt>
                <c:pt idx="179">
                  <c:v>-92.207999999999998</c:v>
                </c:pt>
                <c:pt idx="180">
                  <c:v>-96.546999999999997</c:v>
                </c:pt>
                <c:pt idx="181">
                  <c:v>-96.462000000000003</c:v>
                </c:pt>
                <c:pt idx="182">
                  <c:v>-95.302999999999997</c:v>
                </c:pt>
                <c:pt idx="183">
                  <c:v>-91.176000000000002</c:v>
                </c:pt>
                <c:pt idx="184">
                  <c:v>-96.42</c:v>
                </c:pt>
                <c:pt idx="185">
                  <c:v>-92.418000000000006</c:v>
                </c:pt>
                <c:pt idx="186">
                  <c:v>-93.141999999999996</c:v>
                </c:pt>
                <c:pt idx="187">
                  <c:v>-101.88800000000001</c:v>
                </c:pt>
                <c:pt idx="188">
                  <c:v>-90.570999999999998</c:v>
                </c:pt>
                <c:pt idx="189">
                  <c:v>-96.884</c:v>
                </c:pt>
                <c:pt idx="190">
                  <c:v>-95.436000000000007</c:v>
                </c:pt>
                <c:pt idx="191">
                  <c:v>-92.278999999999996</c:v>
                </c:pt>
                <c:pt idx="192">
                  <c:v>-92.632999999999996</c:v>
                </c:pt>
                <c:pt idx="193">
                  <c:v>-93.126999999999995</c:v>
                </c:pt>
                <c:pt idx="194">
                  <c:v>-96.429000000000002</c:v>
                </c:pt>
                <c:pt idx="195">
                  <c:v>-95.355999999999995</c:v>
                </c:pt>
                <c:pt idx="196">
                  <c:v>-94.712000000000003</c:v>
                </c:pt>
                <c:pt idx="197">
                  <c:v>-94.402000000000001</c:v>
                </c:pt>
                <c:pt idx="198">
                  <c:v>-90.186999999999998</c:v>
                </c:pt>
                <c:pt idx="199">
                  <c:v>-92.885999999999996</c:v>
                </c:pt>
                <c:pt idx="200">
                  <c:v>-93.305999999999997</c:v>
                </c:pt>
                <c:pt idx="201">
                  <c:v>-96.195999999999998</c:v>
                </c:pt>
                <c:pt idx="202">
                  <c:v>-93.322999999999993</c:v>
                </c:pt>
                <c:pt idx="203">
                  <c:v>-91.747</c:v>
                </c:pt>
                <c:pt idx="204">
                  <c:v>-95.183999999999997</c:v>
                </c:pt>
                <c:pt idx="205">
                  <c:v>-96.263999999999996</c:v>
                </c:pt>
                <c:pt idx="206">
                  <c:v>-90.819000000000003</c:v>
                </c:pt>
                <c:pt idx="207">
                  <c:v>-90.406999999999996</c:v>
                </c:pt>
                <c:pt idx="208">
                  <c:v>-95.373000000000005</c:v>
                </c:pt>
                <c:pt idx="209">
                  <c:v>-100.318</c:v>
                </c:pt>
                <c:pt idx="210">
                  <c:v>-92.816000000000003</c:v>
                </c:pt>
                <c:pt idx="211">
                  <c:v>-92.718999999999994</c:v>
                </c:pt>
                <c:pt idx="212">
                  <c:v>-95.292000000000002</c:v>
                </c:pt>
                <c:pt idx="213">
                  <c:v>-97.415000000000006</c:v>
                </c:pt>
                <c:pt idx="214">
                  <c:v>-94.751999999999995</c:v>
                </c:pt>
                <c:pt idx="215">
                  <c:v>-92.569000000000003</c:v>
                </c:pt>
                <c:pt idx="216">
                  <c:v>-92.103999999999999</c:v>
                </c:pt>
                <c:pt idx="217">
                  <c:v>-93.665999999999997</c:v>
                </c:pt>
                <c:pt idx="218">
                  <c:v>-90.01</c:v>
                </c:pt>
                <c:pt idx="219">
                  <c:v>-93.927000000000007</c:v>
                </c:pt>
                <c:pt idx="220">
                  <c:v>-92.885999999999996</c:v>
                </c:pt>
                <c:pt idx="221">
                  <c:v>-94.605000000000004</c:v>
                </c:pt>
                <c:pt idx="222">
                  <c:v>-96.215000000000003</c:v>
                </c:pt>
                <c:pt idx="223">
                  <c:v>-100.086</c:v>
                </c:pt>
                <c:pt idx="224">
                  <c:v>-98.736999999999995</c:v>
                </c:pt>
                <c:pt idx="225">
                  <c:v>-96.570999999999998</c:v>
                </c:pt>
                <c:pt idx="226">
                  <c:v>-97.540999999999997</c:v>
                </c:pt>
                <c:pt idx="227">
                  <c:v>-92.644000000000005</c:v>
                </c:pt>
                <c:pt idx="228">
                  <c:v>-90.251000000000005</c:v>
                </c:pt>
                <c:pt idx="229">
                  <c:v>-94.015000000000001</c:v>
                </c:pt>
                <c:pt idx="230">
                  <c:v>-92.466999999999999</c:v>
                </c:pt>
                <c:pt idx="231">
                  <c:v>-98.703999999999994</c:v>
                </c:pt>
                <c:pt idx="232">
                  <c:v>-91.483999999999995</c:v>
                </c:pt>
                <c:pt idx="233">
                  <c:v>-96.959000000000003</c:v>
                </c:pt>
                <c:pt idx="234">
                  <c:v>-91.194000000000003</c:v>
                </c:pt>
                <c:pt idx="235">
                  <c:v>-91.325000000000003</c:v>
                </c:pt>
                <c:pt idx="236">
                  <c:v>-96.55</c:v>
                </c:pt>
                <c:pt idx="237">
                  <c:v>-93.742999999999995</c:v>
                </c:pt>
                <c:pt idx="238">
                  <c:v>-92.26</c:v>
                </c:pt>
                <c:pt idx="239">
                  <c:v>-92.912000000000006</c:v>
                </c:pt>
                <c:pt idx="240">
                  <c:v>-100.35599999999999</c:v>
                </c:pt>
                <c:pt idx="241">
                  <c:v>-93.32</c:v>
                </c:pt>
                <c:pt idx="242">
                  <c:v>-89.225999999999999</c:v>
                </c:pt>
                <c:pt idx="243">
                  <c:v>-90.539000000000001</c:v>
                </c:pt>
                <c:pt idx="244">
                  <c:v>-93.673000000000002</c:v>
                </c:pt>
                <c:pt idx="245">
                  <c:v>-93.97</c:v>
                </c:pt>
                <c:pt idx="246">
                  <c:v>-92.837999999999994</c:v>
                </c:pt>
                <c:pt idx="247">
                  <c:v>-97.953999999999994</c:v>
                </c:pt>
                <c:pt idx="248">
                  <c:v>-93.683000000000007</c:v>
                </c:pt>
                <c:pt idx="249">
                  <c:v>-91.558000000000007</c:v>
                </c:pt>
                <c:pt idx="250">
                  <c:v>-93.58</c:v>
                </c:pt>
                <c:pt idx="251">
                  <c:v>-98.347999999999999</c:v>
                </c:pt>
                <c:pt idx="252">
                  <c:v>-96.332999999999998</c:v>
                </c:pt>
                <c:pt idx="253">
                  <c:v>-95.158000000000001</c:v>
                </c:pt>
                <c:pt idx="254">
                  <c:v>-97.213999999999999</c:v>
                </c:pt>
                <c:pt idx="255">
                  <c:v>-90.524000000000001</c:v>
                </c:pt>
                <c:pt idx="256">
                  <c:v>-94.878</c:v>
                </c:pt>
                <c:pt idx="257">
                  <c:v>-96.376999999999995</c:v>
                </c:pt>
                <c:pt idx="258">
                  <c:v>-93.203000000000003</c:v>
                </c:pt>
                <c:pt idx="259">
                  <c:v>-98.287000000000006</c:v>
                </c:pt>
                <c:pt idx="260">
                  <c:v>-92.924000000000007</c:v>
                </c:pt>
                <c:pt idx="261">
                  <c:v>-89.275000000000006</c:v>
                </c:pt>
                <c:pt idx="262">
                  <c:v>-94.358999999999995</c:v>
                </c:pt>
                <c:pt idx="263">
                  <c:v>-95.7</c:v>
                </c:pt>
                <c:pt idx="264">
                  <c:v>-97.123000000000005</c:v>
                </c:pt>
                <c:pt idx="265">
                  <c:v>-91.869</c:v>
                </c:pt>
                <c:pt idx="266">
                  <c:v>-95.067999999999998</c:v>
                </c:pt>
                <c:pt idx="267">
                  <c:v>-94.408000000000001</c:v>
                </c:pt>
                <c:pt idx="268">
                  <c:v>-91.533000000000001</c:v>
                </c:pt>
                <c:pt idx="269">
                  <c:v>-93.111999999999995</c:v>
                </c:pt>
                <c:pt idx="270">
                  <c:v>-99.319000000000003</c:v>
                </c:pt>
                <c:pt idx="271">
                  <c:v>-97.58</c:v>
                </c:pt>
                <c:pt idx="272">
                  <c:v>-94.215999999999994</c:v>
                </c:pt>
                <c:pt idx="273">
                  <c:v>-97.698999999999998</c:v>
                </c:pt>
                <c:pt idx="274">
                  <c:v>-93.691000000000003</c:v>
                </c:pt>
                <c:pt idx="275">
                  <c:v>-94.171000000000006</c:v>
                </c:pt>
                <c:pt idx="276">
                  <c:v>-91.950999999999993</c:v>
                </c:pt>
                <c:pt idx="277">
                  <c:v>-90.796999999999997</c:v>
                </c:pt>
                <c:pt idx="278">
                  <c:v>-97.971000000000004</c:v>
                </c:pt>
                <c:pt idx="279">
                  <c:v>-93.742000000000004</c:v>
                </c:pt>
                <c:pt idx="280">
                  <c:v>-97.366</c:v>
                </c:pt>
                <c:pt idx="281">
                  <c:v>-92.346000000000004</c:v>
                </c:pt>
                <c:pt idx="282">
                  <c:v>-94.957999999999998</c:v>
                </c:pt>
                <c:pt idx="283">
                  <c:v>-91.361000000000004</c:v>
                </c:pt>
                <c:pt idx="284">
                  <c:v>-93.227999999999994</c:v>
                </c:pt>
                <c:pt idx="285">
                  <c:v>-94.981999999999999</c:v>
                </c:pt>
                <c:pt idx="286">
                  <c:v>-92.003</c:v>
                </c:pt>
                <c:pt idx="287">
                  <c:v>-96.186999999999998</c:v>
                </c:pt>
                <c:pt idx="288">
                  <c:v>-90.197999999999993</c:v>
                </c:pt>
                <c:pt idx="289">
                  <c:v>-92.841999999999999</c:v>
                </c:pt>
                <c:pt idx="290">
                  <c:v>-93.866</c:v>
                </c:pt>
                <c:pt idx="291">
                  <c:v>-96.549000000000007</c:v>
                </c:pt>
                <c:pt idx="292">
                  <c:v>-91.84</c:v>
                </c:pt>
                <c:pt idx="293">
                  <c:v>-96.924999999999997</c:v>
                </c:pt>
                <c:pt idx="294">
                  <c:v>-91.067999999999998</c:v>
                </c:pt>
                <c:pt idx="295">
                  <c:v>-95.188999999999993</c:v>
                </c:pt>
                <c:pt idx="296">
                  <c:v>-93.241</c:v>
                </c:pt>
                <c:pt idx="297">
                  <c:v>-94.241</c:v>
                </c:pt>
                <c:pt idx="298">
                  <c:v>-97.891999999999996</c:v>
                </c:pt>
                <c:pt idx="299">
                  <c:v>-95.808999999999997</c:v>
                </c:pt>
                <c:pt idx="300">
                  <c:v>-95.887</c:v>
                </c:pt>
                <c:pt idx="301">
                  <c:v>-92.638000000000005</c:v>
                </c:pt>
                <c:pt idx="302">
                  <c:v>-93.498000000000005</c:v>
                </c:pt>
                <c:pt idx="303">
                  <c:v>-96.468000000000004</c:v>
                </c:pt>
                <c:pt idx="304">
                  <c:v>-92.494</c:v>
                </c:pt>
                <c:pt idx="305">
                  <c:v>-92.998999999999995</c:v>
                </c:pt>
                <c:pt idx="306">
                  <c:v>-99.622</c:v>
                </c:pt>
                <c:pt idx="307">
                  <c:v>-98.405000000000001</c:v>
                </c:pt>
                <c:pt idx="308">
                  <c:v>-92.965000000000003</c:v>
                </c:pt>
                <c:pt idx="309">
                  <c:v>-92.201999999999998</c:v>
                </c:pt>
                <c:pt idx="310">
                  <c:v>-89.266000000000005</c:v>
                </c:pt>
                <c:pt idx="311">
                  <c:v>-90.738</c:v>
                </c:pt>
                <c:pt idx="312">
                  <c:v>-93.85</c:v>
                </c:pt>
                <c:pt idx="313">
                  <c:v>-92.742999999999995</c:v>
                </c:pt>
                <c:pt idx="314">
                  <c:v>-94.897999999999996</c:v>
                </c:pt>
                <c:pt idx="315">
                  <c:v>-95.433999999999997</c:v>
                </c:pt>
                <c:pt idx="316">
                  <c:v>-92.822999999999993</c:v>
                </c:pt>
                <c:pt idx="317">
                  <c:v>-93.361999999999995</c:v>
                </c:pt>
                <c:pt idx="318">
                  <c:v>-92.65</c:v>
                </c:pt>
                <c:pt idx="319">
                  <c:v>-93.950999999999993</c:v>
                </c:pt>
                <c:pt idx="320">
                  <c:v>-94.188000000000002</c:v>
                </c:pt>
                <c:pt idx="321">
                  <c:v>-98.355000000000004</c:v>
                </c:pt>
                <c:pt idx="322">
                  <c:v>-91.858000000000004</c:v>
                </c:pt>
                <c:pt idx="323">
                  <c:v>-94.259</c:v>
                </c:pt>
                <c:pt idx="324">
                  <c:v>-104.941</c:v>
                </c:pt>
                <c:pt idx="325">
                  <c:v>-95.587999999999994</c:v>
                </c:pt>
                <c:pt idx="326">
                  <c:v>-91.74</c:v>
                </c:pt>
                <c:pt idx="327">
                  <c:v>-94.623000000000005</c:v>
                </c:pt>
                <c:pt idx="328">
                  <c:v>-90.525000000000006</c:v>
                </c:pt>
                <c:pt idx="329">
                  <c:v>-88.823999999999998</c:v>
                </c:pt>
                <c:pt idx="330">
                  <c:v>-94.713999999999999</c:v>
                </c:pt>
                <c:pt idx="331">
                  <c:v>-94.466999999999999</c:v>
                </c:pt>
                <c:pt idx="332">
                  <c:v>-91.802000000000007</c:v>
                </c:pt>
                <c:pt idx="333">
                  <c:v>-93.77</c:v>
                </c:pt>
                <c:pt idx="334">
                  <c:v>-93.64</c:v>
                </c:pt>
                <c:pt idx="335">
                  <c:v>-91.322000000000003</c:v>
                </c:pt>
                <c:pt idx="336">
                  <c:v>-91.9</c:v>
                </c:pt>
                <c:pt idx="337">
                  <c:v>-99.847999999999999</c:v>
                </c:pt>
                <c:pt idx="338">
                  <c:v>-92.367999999999995</c:v>
                </c:pt>
                <c:pt idx="339">
                  <c:v>-96.6</c:v>
                </c:pt>
                <c:pt idx="340">
                  <c:v>-90.495999999999995</c:v>
                </c:pt>
                <c:pt idx="341">
                  <c:v>-96.385000000000005</c:v>
                </c:pt>
                <c:pt idx="342">
                  <c:v>-92.977000000000004</c:v>
                </c:pt>
                <c:pt idx="343">
                  <c:v>-94.745000000000005</c:v>
                </c:pt>
                <c:pt idx="344">
                  <c:v>-91.2</c:v>
                </c:pt>
                <c:pt idx="345">
                  <c:v>-92.41</c:v>
                </c:pt>
                <c:pt idx="346">
                  <c:v>-94.203999999999994</c:v>
                </c:pt>
                <c:pt idx="347">
                  <c:v>-95.328000000000003</c:v>
                </c:pt>
                <c:pt idx="348">
                  <c:v>-92.900999999999996</c:v>
                </c:pt>
                <c:pt idx="349">
                  <c:v>-92.738</c:v>
                </c:pt>
                <c:pt idx="350">
                  <c:v>-94.959000000000003</c:v>
                </c:pt>
                <c:pt idx="351">
                  <c:v>-93.878</c:v>
                </c:pt>
                <c:pt idx="352">
                  <c:v>-89.694999999999993</c:v>
                </c:pt>
                <c:pt idx="353">
                  <c:v>-93.094999999999999</c:v>
                </c:pt>
                <c:pt idx="354">
                  <c:v>-92.245000000000005</c:v>
                </c:pt>
                <c:pt idx="355">
                  <c:v>-97.546999999999997</c:v>
                </c:pt>
                <c:pt idx="356">
                  <c:v>-99.793000000000006</c:v>
                </c:pt>
                <c:pt idx="357">
                  <c:v>-90.617999999999995</c:v>
                </c:pt>
                <c:pt idx="358">
                  <c:v>-89.701999999999998</c:v>
                </c:pt>
                <c:pt idx="359">
                  <c:v>-90.611000000000004</c:v>
                </c:pt>
                <c:pt idx="360">
                  <c:v>-92.546999999999997</c:v>
                </c:pt>
                <c:pt idx="361">
                  <c:v>-93.828000000000003</c:v>
                </c:pt>
                <c:pt idx="362">
                  <c:v>-96.778999999999996</c:v>
                </c:pt>
                <c:pt idx="363">
                  <c:v>-91.165000000000006</c:v>
                </c:pt>
                <c:pt idx="364">
                  <c:v>-91.73</c:v>
                </c:pt>
                <c:pt idx="365">
                  <c:v>-90.685000000000002</c:v>
                </c:pt>
                <c:pt idx="366">
                  <c:v>-91.656000000000006</c:v>
                </c:pt>
                <c:pt idx="367">
                  <c:v>-96.903000000000006</c:v>
                </c:pt>
                <c:pt idx="368">
                  <c:v>-91.162999999999997</c:v>
                </c:pt>
                <c:pt idx="369">
                  <c:v>-93.991</c:v>
                </c:pt>
                <c:pt idx="370">
                  <c:v>-97.611999999999995</c:v>
                </c:pt>
                <c:pt idx="371">
                  <c:v>-91.025999999999996</c:v>
                </c:pt>
                <c:pt idx="372">
                  <c:v>-92.72</c:v>
                </c:pt>
                <c:pt idx="373">
                  <c:v>-94.061999999999998</c:v>
                </c:pt>
                <c:pt idx="374">
                  <c:v>-93.489000000000004</c:v>
                </c:pt>
                <c:pt idx="375">
                  <c:v>-92.441999999999993</c:v>
                </c:pt>
                <c:pt idx="376">
                  <c:v>-92.936999999999998</c:v>
                </c:pt>
                <c:pt idx="377">
                  <c:v>-94.076999999999998</c:v>
                </c:pt>
                <c:pt idx="378">
                  <c:v>-93.05</c:v>
                </c:pt>
                <c:pt idx="379">
                  <c:v>-94.718000000000004</c:v>
                </c:pt>
                <c:pt idx="380">
                  <c:v>-93.775000000000006</c:v>
                </c:pt>
                <c:pt idx="381">
                  <c:v>-93.164000000000001</c:v>
                </c:pt>
                <c:pt idx="382">
                  <c:v>-93.397000000000006</c:v>
                </c:pt>
                <c:pt idx="383">
                  <c:v>-91.132999999999996</c:v>
                </c:pt>
                <c:pt idx="384">
                  <c:v>-92.843000000000004</c:v>
                </c:pt>
                <c:pt idx="385">
                  <c:v>-90.218000000000004</c:v>
                </c:pt>
                <c:pt idx="386">
                  <c:v>-94.301000000000002</c:v>
                </c:pt>
                <c:pt idx="387">
                  <c:v>-71.978999999999999</c:v>
                </c:pt>
                <c:pt idx="388">
                  <c:v>-92.382000000000005</c:v>
                </c:pt>
                <c:pt idx="389">
                  <c:v>-94.781000000000006</c:v>
                </c:pt>
                <c:pt idx="390">
                  <c:v>-93.227999999999994</c:v>
                </c:pt>
                <c:pt idx="391">
                  <c:v>-92.203999999999994</c:v>
                </c:pt>
                <c:pt idx="392">
                  <c:v>-88.772000000000006</c:v>
                </c:pt>
                <c:pt idx="393">
                  <c:v>-93.212999999999994</c:v>
                </c:pt>
                <c:pt idx="394">
                  <c:v>-90.950999999999993</c:v>
                </c:pt>
                <c:pt idx="395">
                  <c:v>-94.974000000000004</c:v>
                </c:pt>
                <c:pt idx="396">
                  <c:v>-96.266999999999996</c:v>
                </c:pt>
                <c:pt idx="397">
                  <c:v>-93.063000000000002</c:v>
                </c:pt>
                <c:pt idx="398">
                  <c:v>-100.255</c:v>
                </c:pt>
                <c:pt idx="399">
                  <c:v>-89.123000000000005</c:v>
                </c:pt>
                <c:pt idx="400">
                  <c:v>-93.176000000000002</c:v>
                </c:pt>
                <c:pt idx="401">
                  <c:v>-93.081999999999994</c:v>
                </c:pt>
                <c:pt idx="402">
                  <c:v>-92.554000000000002</c:v>
                </c:pt>
                <c:pt idx="403">
                  <c:v>-90.616</c:v>
                </c:pt>
                <c:pt idx="404">
                  <c:v>-90.882999999999996</c:v>
                </c:pt>
                <c:pt idx="405">
                  <c:v>-90.227999999999994</c:v>
                </c:pt>
                <c:pt idx="406">
                  <c:v>-90.141000000000005</c:v>
                </c:pt>
                <c:pt idx="407">
                  <c:v>-95.385000000000005</c:v>
                </c:pt>
                <c:pt idx="408">
                  <c:v>-90.995999999999995</c:v>
                </c:pt>
                <c:pt idx="409">
                  <c:v>-97.328999999999994</c:v>
                </c:pt>
                <c:pt idx="410">
                  <c:v>-91.846000000000004</c:v>
                </c:pt>
                <c:pt idx="411">
                  <c:v>-98.131</c:v>
                </c:pt>
                <c:pt idx="412">
                  <c:v>-89.778999999999996</c:v>
                </c:pt>
                <c:pt idx="413">
                  <c:v>-98.037000000000006</c:v>
                </c:pt>
                <c:pt idx="414">
                  <c:v>-90.858000000000004</c:v>
                </c:pt>
                <c:pt idx="415">
                  <c:v>-94.173000000000002</c:v>
                </c:pt>
                <c:pt idx="416">
                  <c:v>-93.97</c:v>
                </c:pt>
                <c:pt idx="417">
                  <c:v>-93.415999999999997</c:v>
                </c:pt>
                <c:pt idx="418">
                  <c:v>-95.114999999999995</c:v>
                </c:pt>
                <c:pt idx="419">
                  <c:v>-93.971999999999994</c:v>
                </c:pt>
                <c:pt idx="420">
                  <c:v>-96.585999999999999</c:v>
                </c:pt>
                <c:pt idx="421">
                  <c:v>-90.004000000000005</c:v>
                </c:pt>
                <c:pt idx="422">
                  <c:v>-91.257999999999996</c:v>
                </c:pt>
                <c:pt idx="423">
                  <c:v>-92.885000000000005</c:v>
                </c:pt>
                <c:pt idx="424">
                  <c:v>-96.299000000000007</c:v>
                </c:pt>
                <c:pt idx="425">
                  <c:v>-95.629000000000005</c:v>
                </c:pt>
                <c:pt idx="426">
                  <c:v>-91.917000000000002</c:v>
                </c:pt>
                <c:pt idx="427">
                  <c:v>-93.619</c:v>
                </c:pt>
                <c:pt idx="428">
                  <c:v>-97.581999999999994</c:v>
                </c:pt>
                <c:pt idx="429">
                  <c:v>-89.058000000000007</c:v>
                </c:pt>
                <c:pt idx="430">
                  <c:v>-96.028999999999996</c:v>
                </c:pt>
                <c:pt idx="431">
                  <c:v>-88.42</c:v>
                </c:pt>
                <c:pt idx="432">
                  <c:v>-92.323999999999998</c:v>
                </c:pt>
                <c:pt idx="433">
                  <c:v>-99.108000000000004</c:v>
                </c:pt>
                <c:pt idx="434">
                  <c:v>-91.48</c:v>
                </c:pt>
                <c:pt idx="435">
                  <c:v>-92.13</c:v>
                </c:pt>
                <c:pt idx="436">
                  <c:v>-92.528000000000006</c:v>
                </c:pt>
                <c:pt idx="437">
                  <c:v>-96.268000000000001</c:v>
                </c:pt>
                <c:pt idx="438">
                  <c:v>-91.866</c:v>
                </c:pt>
                <c:pt idx="439">
                  <c:v>-96.980999999999995</c:v>
                </c:pt>
                <c:pt idx="440">
                  <c:v>-91.9</c:v>
                </c:pt>
                <c:pt idx="441">
                  <c:v>-92.662000000000006</c:v>
                </c:pt>
                <c:pt idx="442">
                  <c:v>-94.42</c:v>
                </c:pt>
                <c:pt idx="443">
                  <c:v>-94.673000000000002</c:v>
                </c:pt>
                <c:pt idx="444">
                  <c:v>-98.119</c:v>
                </c:pt>
                <c:pt idx="445">
                  <c:v>-94.069000000000003</c:v>
                </c:pt>
                <c:pt idx="446">
                  <c:v>-93.775999999999996</c:v>
                </c:pt>
                <c:pt idx="447">
                  <c:v>-89.414000000000001</c:v>
                </c:pt>
                <c:pt idx="448">
                  <c:v>-92.977000000000004</c:v>
                </c:pt>
                <c:pt idx="449">
                  <c:v>-92.031000000000006</c:v>
                </c:pt>
                <c:pt idx="450">
                  <c:v>-89.426000000000002</c:v>
                </c:pt>
                <c:pt idx="451">
                  <c:v>-91.222999999999999</c:v>
                </c:pt>
                <c:pt idx="452">
                  <c:v>-90.447000000000003</c:v>
                </c:pt>
                <c:pt idx="453">
                  <c:v>-90.84</c:v>
                </c:pt>
                <c:pt idx="454">
                  <c:v>-96.643000000000001</c:v>
                </c:pt>
                <c:pt idx="455">
                  <c:v>-94.808999999999997</c:v>
                </c:pt>
                <c:pt idx="456">
                  <c:v>-95.03</c:v>
                </c:pt>
                <c:pt idx="457">
                  <c:v>-90.906000000000006</c:v>
                </c:pt>
                <c:pt idx="458">
                  <c:v>-95.44</c:v>
                </c:pt>
                <c:pt idx="459">
                  <c:v>-99.843999999999994</c:v>
                </c:pt>
                <c:pt idx="460">
                  <c:v>-92.39</c:v>
                </c:pt>
                <c:pt idx="461">
                  <c:v>-91.724999999999994</c:v>
                </c:pt>
                <c:pt idx="462">
                  <c:v>-96.034000000000006</c:v>
                </c:pt>
                <c:pt idx="463">
                  <c:v>-94.495999999999995</c:v>
                </c:pt>
                <c:pt idx="464">
                  <c:v>-89.340999999999994</c:v>
                </c:pt>
                <c:pt idx="465">
                  <c:v>-95.194000000000003</c:v>
                </c:pt>
                <c:pt idx="466">
                  <c:v>-93.200999999999993</c:v>
                </c:pt>
                <c:pt idx="467">
                  <c:v>-92.679000000000002</c:v>
                </c:pt>
                <c:pt idx="468">
                  <c:v>-91.665000000000006</c:v>
                </c:pt>
                <c:pt idx="469">
                  <c:v>-92.522000000000006</c:v>
                </c:pt>
                <c:pt idx="470">
                  <c:v>-95.025000000000006</c:v>
                </c:pt>
                <c:pt idx="471">
                  <c:v>-90.022999999999996</c:v>
                </c:pt>
                <c:pt idx="472">
                  <c:v>-90.462000000000003</c:v>
                </c:pt>
                <c:pt idx="473">
                  <c:v>-92.954999999999998</c:v>
                </c:pt>
                <c:pt idx="474">
                  <c:v>-97.725999999999999</c:v>
                </c:pt>
                <c:pt idx="475">
                  <c:v>-94.018000000000001</c:v>
                </c:pt>
                <c:pt idx="476">
                  <c:v>-95.62</c:v>
                </c:pt>
                <c:pt idx="477">
                  <c:v>-89.492999999999995</c:v>
                </c:pt>
                <c:pt idx="478">
                  <c:v>-98.135999999999996</c:v>
                </c:pt>
                <c:pt idx="479">
                  <c:v>-93.195999999999998</c:v>
                </c:pt>
                <c:pt idx="480">
                  <c:v>-91.852000000000004</c:v>
                </c:pt>
                <c:pt idx="481">
                  <c:v>-88.403000000000006</c:v>
                </c:pt>
                <c:pt idx="482">
                  <c:v>-90.885999999999996</c:v>
                </c:pt>
                <c:pt idx="483">
                  <c:v>-93.557000000000002</c:v>
                </c:pt>
                <c:pt idx="484">
                  <c:v>-90.869</c:v>
                </c:pt>
                <c:pt idx="485">
                  <c:v>-93.715999999999994</c:v>
                </c:pt>
                <c:pt idx="486">
                  <c:v>-92.74</c:v>
                </c:pt>
                <c:pt idx="487">
                  <c:v>-93.798000000000002</c:v>
                </c:pt>
                <c:pt idx="488">
                  <c:v>-89.728999999999999</c:v>
                </c:pt>
                <c:pt idx="489">
                  <c:v>-91.247</c:v>
                </c:pt>
                <c:pt idx="490">
                  <c:v>-93.86</c:v>
                </c:pt>
                <c:pt idx="491">
                  <c:v>-96.84</c:v>
                </c:pt>
                <c:pt idx="492">
                  <c:v>-96.575999999999993</c:v>
                </c:pt>
                <c:pt idx="493">
                  <c:v>-100.63500000000001</c:v>
                </c:pt>
                <c:pt idx="494">
                  <c:v>-90.561000000000007</c:v>
                </c:pt>
                <c:pt idx="495">
                  <c:v>-90.385000000000005</c:v>
                </c:pt>
                <c:pt idx="496">
                  <c:v>-102.52800000000001</c:v>
                </c:pt>
                <c:pt idx="497">
                  <c:v>-92.876999999999995</c:v>
                </c:pt>
                <c:pt idx="498">
                  <c:v>-94.88</c:v>
                </c:pt>
                <c:pt idx="499">
                  <c:v>-96.956999999999994</c:v>
                </c:pt>
                <c:pt idx="500">
                  <c:v>-90.489000000000004</c:v>
                </c:pt>
                <c:pt idx="501">
                  <c:v>-92.629000000000005</c:v>
                </c:pt>
                <c:pt idx="502">
                  <c:v>-91.92</c:v>
                </c:pt>
                <c:pt idx="503">
                  <c:v>-92.117000000000004</c:v>
                </c:pt>
                <c:pt idx="504">
                  <c:v>-93.346999999999994</c:v>
                </c:pt>
                <c:pt idx="505">
                  <c:v>-97.51</c:v>
                </c:pt>
                <c:pt idx="506">
                  <c:v>-94.998000000000005</c:v>
                </c:pt>
                <c:pt idx="507">
                  <c:v>-102.443</c:v>
                </c:pt>
                <c:pt idx="508">
                  <c:v>-91.206999999999994</c:v>
                </c:pt>
                <c:pt idx="509">
                  <c:v>-93.962000000000003</c:v>
                </c:pt>
                <c:pt idx="510">
                  <c:v>-91.561000000000007</c:v>
                </c:pt>
                <c:pt idx="511">
                  <c:v>-97.433999999999997</c:v>
                </c:pt>
                <c:pt idx="512">
                  <c:v>-99.905000000000001</c:v>
                </c:pt>
                <c:pt idx="513">
                  <c:v>-92.302000000000007</c:v>
                </c:pt>
                <c:pt idx="514">
                  <c:v>-95.248000000000005</c:v>
                </c:pt>
                <c:pt idx="515">
                  <c:v>-92.39</c:v>
                </c:pt>
                <c:pt idx="516">
                  <c:v>-92.323999999999998</c:v>
                </c:pt>
                <c:pt idx="517">
                  <c:v>-94.528999999999996</c:v>
                </c:pt>
                <c:pt idx="518">
                  <c:v>-97.772000000000006</c:v>
                </c:pt>
                <c:pt idx="519">
                  <c:v>-92.879000000000005</c:v>
                </c:pt>
                <c:pt idx="520">
                  <c:v>-94.073999999999998</c:v>
                </c:pt>
                <c:pt idx="521">
                  <c:v>-91.019000000000005</c:v>
                </c:pt>
                <c:pt idx="522">
                  <c:v>-92.1</c:v>
                </c:pt>
                <c:pt idx="523">
                  <c:v>-95.238</c:v>
                </c:pt>
                <c:pt idx="524">
                  <c:v>-93.840999999999994</c:v>
                </c:pt>
                <c:pt idx="525">
                  <c:v>-93.311000000000007</c:v>
                </c:pt>
                <c:pt idx="526">
                  <c:v>-88.835999999999999</c:v>
                </c:pt>
                <c:pt idx="527">
                  <c:v>-95.974000000000004</c:v>
                </c:pt>
                <c:pt idx="528">
                  <c:v>-89.165000000000006</c:v>
                </c:pt>
                <c:pt idx="529">
                  <c:v>-95.555999999999997</c:v>
                </c:pt>
                <c:pt idx="530">
                  <c:v>-93.745999999999995</c:v>
                </c:pt>
                <c:pt idx="531">
                  <c:v>-93.316000000000003</c:v>
                </c:pt>
                <c:pt idx="532">
                  <c:v>-95.477999999999994</c:v>
                </c:pt>
                <c:pt idx="533">
                  <c:v>-94.046000000000006</c:v>
                </c:pt>
                <c:pt idx="534">
                  <c:v>-92.504000000000005</c:v>
                </c:pt>
                <c:pt idx="535">
                  <c:v>-88.911000000000001</c:v>
                </c:pt>
                <c:pt idx="536">
                  <c:v>-93.504000000000005</c:v>
                </c:pt>
                <c:pt idx="537">
                  <c:v>-95.67</c:v>
                </c:pt>
                <c:pt idx="538">
                  <c:v>-98.715999999999994</c:v>
                </c:pt>
                <c:pt idx="539">
                  <c:v>-101.176</c:v>
                </c:pt>
                <c:pt idx="540">
                  <c:v>-93.478999999999999</c:v>
                </c:pt>
                <c:pt idx="541">
                  <c:v>-93.012</c:v>
                </c:pt>
                <c:pt idx="542">
                  <c:v>-91.405000000000001</c:v>
                </c:pt>
                <c:pt idx="543">
                  <c:v>-93.271000000000001</c:v>
                </c:pt>
                <c:pt idx="544">
                  <c:v>-93.003</c:v>
                </c:pt>
                <c:pt idx="545">
                  <c:v>-94.489000000000004</c:v>
                </c:pt>
                <c:pt idx="546">
                  <c:v>-90.540999999999997</c:v>
                </c:pt>
                <c:pt idx="547">
                  <c:v>-90.094999999999999</c:v>
                </c:pt>
                <c:pt idx="548">
                  <c:v>-94.858000000000004</c:v>
                </c:pt>
                <c:pt idx="549">
                  <c:v>-95.87</c:v>
                </c:pt>
                <c:pt idx="550">
                  <c:v>-95.135999999999996</c:v>
                </c:pt>
                <c:pt idx="551">
                  <c:v>-94.366</c:v>
                </c:pt>
                <c:pt idx="552">
                  <c:v>-89.858999999999995</c:v>
                </c:pt>
                <c:pt idx="553">
                  <c:v>-90.102000000000004</c:v>
                </c:pt>
                <c:pt idx="554">
                  <c:v>-91.007000000000005</c:v>
                </c:pt>
                <c:pt idx="555">
                  <c:v>-95.775000000000006</c:v>
                </c:pt>
                <c:pt idx="556">
                  <c:v>-90.992000000000004</c:v>
                </c:pt>
                <c:pt idx="557">
                  <c:v>-95.266999999999996</c:v>
                </c:pt>
                <c:pt idx="558">
                  <c:v>-90.771000000000001</c:v>
                </c:pt>
                <c:pt idx="559">
                  <c:v>-99.117999999999995</c:v>
                </c:pt>
                <c:pt idx="560">
                  <c:v>-93.853999999999999</c:v>
                </c:pt>
                <c:pt idx="561">
                  <c:v>-96.655000000000001</c:v>
                </c:pt>
                <c:pt idx="562">
                  <c:v>-96.33</c:v>
                </c:pt>
                <c:pt idx="563">
                  <c:v>-91.162999999999997</c:v>
                </c:pt>
                <c:pt idx="564">
                  <c:v>-90.427999999999997</c:v>
                </c:pt>
                <c:pt idx="565">
                  <c:v>-94.716999999999999</c:v>
                </c:pt>
                <c:pt idx="566">
                  <c:v>-91.843999999999994</c:v>
                </c:pt>
                <c:pt idx="567">
                  <c:v>-92.947999999999993</c:v>
                </c:pt>
                <c:pt idx="568">
                  <c:v>-97.596000000000004</c:v>
                </c:pt>
                <c:pt idx="569">
                  <c:v>-93.623000000000005</c:v>
                </c:pt>
                <c:pt idx="570">
                  <c:v>-92.183000000000007</c:v>
                </c:pt>
                <c:pt idx="571">
                  <c:v>-93.906000000000006</c:v>
                </c:pt>
                <c:pt idx="572">
                  <c:v>-89.781000000000006</c:v>
                </c:pt>
                <c:pt idx="573">
                  <c:v>-97.426000000000002</c:v>
                </c:pt>
                <c:pt idx="574">
                  <c:v>-96.06</c:v>
                </c:pt>
                <c:pt idx="575">
                  <c:v>-93.218999999999994</c:v>
                </c:pt>
                <c:pt idx="576">
                  <c:v>-97.888999999999996</c:v>
                </c:pt>
                <c:pt idx="577">
                  <c:v>-97.891999999999996</c:v>
                </c:pt>
                <c:pt idx="578">
                  <c:v>-99.040999999999997</c:v>
                </c:pt>
                <c:pt idx="579">
                  <c:v>-91.338999999999999</c:v>
                </c:pt>
                <c:pt idx="580">
                  <c:v>-90.447999999999993</c:v>
                </c:pt>
                <c:pt idx="581">
                  <c:v>-96.721000000000004</c:v>
                </c:pt>
                <c:pt idx="582">
                  <c:v>-93.760999999999996</c:v>
                </c:pt>
                <c:pt idx="583">
                  <c:v>-96.081999999999994</c:v>
                </c:pt>
                <c:pt idx="584">
                  <c:v>-95.778000000000006</c:v>
                </c:pt>
                <c:pt idx="585">
                  <c:v>-91.834000000000003</c:v>
                </c:pt>
                <c:pt idx="586">
                  <c:v>-97.537000000000006</c:v>
                </c:pt>
                <c:pt idx="587">
                  <c:v>-90.093999999999994</c:v>
                </c:pt>
                <c:pt idx="588">
                  <c:v>-93.31</c:v>
                </c:pt>
                <c:pt idx="589">
                  <c:v>-94.875</c:v>
                </c:pt>
                <c:pt idx="590">
                  <c:v>-96.256</c:v>
                </c:pt>
                <c:pt idx="591">
                  <c:v>-96.366</c:v>
                </c:pt>
                <c:pt idx="592">
                  <c:v>-94.134</c:v>
                </c:pt>
                <c:pt idx="593">
                  <c:v>-92.712000000000003</c:v>
                </c:pt>
                <c:pt idx="594">
                  <c:v>-91.200999999999993</c:v>
                </c:pt>
                <c:pt idx="595">
                  <c:v>-92.489000000000004</c:v>
                </c:pt>
                <c:pt idx="596">
                  <c:v>-91.555999999999997</c:v>
                </c:pt>
                <c:pt idx="597">
                  <c:v>-92.765000000000001</c:v>
                </c:pt>
                <c:pt idx="598">
                  <c:v>-90.850999999999999</c:v>
                </c:pt>
                <c:pt idx="599">
                  <c:v>-94.74</c:v>
                </c:pt>
                <c:pt idx="600">
                  <c:v>-96.198999999999998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316-4528-95BC-C60C47EBFE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0684344"/>
        <c:axId val="490694184"/>
      </c:scatterChart>
      <c:valAx>
        <c:axId val="490684344"/>
        <c:scaling>
          <c:orientation val="minMax"/>
          <c:max val="10300000000"/>
          <c:min val="9700000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Frequency (Hz)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0694184"/>
        <c:crossesAt val="-9999999999"/>
        <c:crossBetween val="midCat"/>
        <c:majorUnit val="100000000"/>
        <c:minorUnit val="20000000"/>
      </c:valAx>
      <c:valAx>
        <c:axId val="490694184"/>
        <c:scaling>
          <c:orientation val="minMax"/>
          <c:min val="-9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Output</a:t>
                </a:r>
                <a:r>
                  <a:rPr lang="en-US" baseline="0"/>
                  <a:t> Power (dBm)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0684344"/>
        <c:crosses val="autoZero"/>
        <c:crossBetween val="midCat"/>
      </c:valAx>
    </c:plotArea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50 MHz Shift with Spur Reduction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'50MHz SSR'!$A$16:$A$616</c:f>
              <c:numCache>
                <c:formatCode>General</c:formatCode>
                <c:ptCount val="601"/>
                <c:pt idx="0">
                  <c:v>9750000000</c:v>
                </c:pt>
                <c:pt idx="1">
                  <c:v>9750833333.3330002</c:v>
                </c:pt>
                <c:pt idx="2">
                  <c:v>9751666666.6669998</c:v>
                </c:pt>
                <c:pt idx="3">
                  <c:v>9752500000</c:v>
                </c:pt>
                <c:pt idx="4">
                  <c:v>9753333333.3330002</c:v>
                </c:pt>
                <c:pt idx="5">
                  <c:v>9754166666.6669998</c:v>
                </c:pt>
                <c:pt idx="6">
                  <c:v>9755000000</c:v>
                </c:pt>
                <c:pt idx="7">
                  <c:v>9755833333.3330002</c:v>
                </c:pt>
                <c:pt idx="8">
                  <c:v>9756666666.6669998</c:v>
                </c:pt>
                <c:pt idx="9">
                  <c:v>9757500000</c:v>
                </c:pt>
                <c:pt idx="10">
                  <c:v>9758333333.3330002</c:v>
                </c:pt>
                <c:pt idx="11">
                  <c:v>9759166666.6669998</c:v>
                </c:pt>
                <c:pt idx="12">
                  <c:v>9760000000</c:v>
                </c:pt>
                <c:pt idx="13">
                  <c:v>9760833333.3330002</c:v>
                </c:pt>
                <c:pt idx="14">
                  <c:v>9761666666.6669998</c:v>
                </c:pt>
                <c:pt idx="15">
                  <c:v>9762500000</c:v>
                </c:pt>
                <c:pt idx="16">
                  <c:v>9763333333.3330002</c:v>
                </c:pt>
                <c:pt idx="17">
                  <c:v>9764166666.6669998</c:v>
                </c:pt>
                <c:pt idx="18">
                  <c:v>9765000000</c:v>
                </c:pt>
                <c:pt idx="19">
                  <c:v>9765833333.3330002</c:v>
                </c:pt>
                <c:pt idx="20">
                  <c:v>9766666666.6669998</c:v>
                </c:pt>
                <c:pt idx="21">
                  <c:v>9767500000</c:v>
                </c:pt>
                <c:pt idx="22">
                  <c:v>9768333333.3330002</c:v>
                </c:pt>
                <c:pt idx="23">
                  <c:v>9769166666.6669998</c:v>
                </c:pt>
                <c:pt idx="24">
                  <c:v>9770000000</c:v>
                </c:pt>
                <c:pt idx="25">
                  <c:v>9770833333.3330002</c:v>
                </c:pt>
                <c:pt idx="26">
                  <c:v>9771666666.6669998</c:v>
                </c:pt>
                <c:pt idx="27">
                  <c:v>9772500000</c:v>
                </c:pt>
                <c:pt idx="28">
                  <c:v>9773333333.3330002</c:v>
                </c:pt>
                <c:pt idx="29">
                  <c:v>9774166666.6669998</c:v>
                </c:pt>
                <c:pt idx="30">
                  <c:v>9775000000</c:v>
                </c:pt>
                <c:pt idx="31">
                  <c:v>9775833333.3330002</c:v>
                </c:pt>
                <c:pt idx="32">
                  <c:v>9776666666.6669998</c:v>
                </c:pt>
                <c:pt idx="33">
                  <c:v>9777500000</c:v>
                </c:pt>
                <c:pt idx="34">
                  <c:v>9778333333.3330002</c:v>
                </c:pt>
                <c:pt idx="35">
                  <c:v>9779166666.6669998</c:v>
                </c:pt>
                <c:pt idx="36">
                  <c:v>9780000000</c:v>
                </c:pt>
                <c:pt idx="37">
                  <c:v>9780833333.3330002</c:v>
                </c:pt>
                <c:pt idx="38">
                  <c:v>9781666666.6669998</c:v>
                </c:pt>
                <c:pt idx="39">
                  <c:v>9782500000</c:v>
                </c:pt>
                <c:pt idx="40">
                  <c:v>9783333333.3330002</c:v>
                </c:pt>
                <c:pt idx="41">
                  <c:v>9784166666.6669998</c:v>
                </c:pt>
                <c:pt idx="42">
                  <c:v>9785000000</c:v>
                </c:pt>
                <c:pt idx="43">
                  <c:v>9785833333.3330002</c:v>
                </c:pt>
                <c:pt idx="44">
                  <c:v>9786666666.6669998</c:v>
                </c:pt>
                <c:pt idx="45">
                  <c:v>9787500000</c:v>
                </c:pt>
                <c:pt idx="46">
                  <c:v>9788333333.3330002</c:v>
                </c:pt>
                <c:pt idx="47">
                  <c:v>9789166666.6669998</c:v>
                </c:pt>
                <c:pt idx="48">
                  <c:v>9790000000</c:v>
                </c:pt>
                <c:pt idx="49">
                  <c:v>9790833333.3330002</c:v>
                </c:pt>
                <c:pt idx="50">
                  <c:v>9791666666.6669998</c:v>
                </c:pt>
                <c:pt idx="51">
                  <c:v>9792500000</c:v>
                </c:pt>
                <c:pt idx="52">
                  <c:v>9793333333.3330002</c:v>
                </c:pt>
                <c:pt idx="53">
                  <c:v>9794166666.6669998</c:v>
                </c:pt>
                <c:pt idx="54">
                  <c:v>9795000000</c:v>
                </c:pt>
                <c:pt idx="55">
                  <c:v>9795833333.3330002</c:v>
                </c:pt>
                <c:pt idx="56">
                  <c:v>9796666666.6669998</c:v>
                </c:pt>
                <c:pt idx="57">
                  <c:v>9797500000</c:v>
                </c:pt>
                <c:pt idx="58">
                  <c:v>9798333333.3330002</c:v>
                </c:pt>
                <c:pt idx="59">
                  <c:v>9799166666.6669998</c:v>
                </c:pt>
                <c:pt idx="60">
                  <c:v>9800000000</c:v>
                </c:pt>
                <c:pt idx="61">
                  <c:v>9800833333.3330002</c:v>
                </c:pt>
                <c:pt idx="62">
                  <c:v>9801666666.6669998</c:v>
                </c:pt>
                <c:pt idx="63">
                  <c:v>9802500000</c:v>
                </c:pt>
                <c:pt idx="64">
                  <c:v>9803333333.3330002</c:v>
                </c:pt>
                <c:pt idx="65">
                  <c:v>9804166666.6669998</c:v>
                </c:pt>
                <c:pt idx="66">
                  <c:v>9805000000</c:v>
                </c:pt>
                <c:pt idx="67">
                  <c:v>9805833333.3330002</c:v>
                </c:pt>
                <c:pt idx="68">
                  <c:v>9806666666.6669998</c:v>
                </c:pt>
                <c:pt idx="69">
                  <c:v>9807500000</c:v>
                </c:pt>
                <c:pt idx="70">
                  <c:v>9808333333.3330002</c:v>
                </c:pt>
                <c:pt idx="71">
                  <c:v>9809166666.6669998</c:v>
                </c:pt>
                <c:pt idx="72">
                  <c:v>9810000000</c:v>
                </c:pt>
                <c:pt idx="73">
                  <c:v>9810833333.3330002</c:v>
                </c:pt>
                <c:pt idx="74">
                  <c:v>9811666666.6669998</c:v>
                </c:pt>
                <c:pt idx="75">
                  <c:v>9812500000</c:v>
                </c:pt>
                <c:pt idx="76">
                  <c:v>9813333333.3330002</c:v>
                </c:pt>
                <c:pt idx="77">
                  <c:v>9814166666.6669998</c:v>
                </c:pt>
                <c:pt idx="78">
                  <c:v>9815000000</c:v>
                </c:pt>
                <c:pt idx="79">
                  <c:v>9815833333.3330002</c:v>
                </c:pt>
                <c:pt idx="80">
                  <c:v>9816666666.6669998</c:v>
                </c:pt>
                <c:pt idx="81">
                  <c:v>9817500000</c:v>
                </c:pt>
                <c:pt idx="82">
                  <c:v>9818333333.3330002</c:v>
                </c:pt>
                <c:pt idx="83">
                  <c:v>9819166666.6669998</c:v>
                </c:pt>
                <c:pt idx="84">
                  <c:v>9820000000</c:v>
                </c:pt>
                <c:pt idx="85">
                  <c:v>9820833333.3330002</c:v>
                </c:pt>
                <c:pt idx="86">
                  <c:v>9821666666.6669998</c:v>
                </c:pt>
                <c:pt idx="87">
                  <c:v>9822500000</c:v>
                </c:pt>
                <c:pt idx="88">
                  <c:v>9823333333.3330002</c:v>
                </c:pt>
                <c:pt idx="89">
                  <c:v>9824166666.6669998</c:v>
                </c:pt>
                <c:pt idx="90">
                  <c:v>9825000000</c:v>
                </c:pt>
                <c:pt idx="91">
                  <c:v>9825833333.3330002</c:v>
                </c:pt>
                <c:pt idx="92">
                  <c:v>9826666666.6669998</c:v>
                </c:pt>
                <c:pt idx="93">
                  <c:v>9827500000</c:v>
                </c:pt>
                <c:pt idx="94">
                  <c:v>9828333333.3330002</c:v>
                </c:pt>
                <c:pt idx="95">
                  <c:v>9829166666.6669998</c:v>
                </c:pt>
                <c:pt idx="96">
                  <c:v>9830000000</c:v>
                </c:pt>
                <c:pt idx="97">
                  <c:v>9830833333.3330002</c:v>
                </c:pt>
                <c:pt idx="98">
                  <c:v>9831666666.6669998</c:v>
                </c:pt>
                <c:pt idx="99">
                  <c:v>9832500000</c:v>
                </c:pt>
                <c:pt idx="100">
                  <c:v>9833333333.3330002</c:v>
                </c:pt>
                <c:pt idx="101">
                  <c:v>9834166666.6669998</c:v>
                </c:pt>
                <c:pt idx="102">
                  <c:v>9835000000</c:v>
                </c:pt>
                <c:pt idx="103">
                  <c:v>9835833333.3330002</c:v>
                </c:pt>
                <c:pt idx="104">
                  <c:v>9836666666.6669998</c:v>
                </c:pt>
                <c:pt idx="105">
                  <c:v>9837500000</c:v>
                </c:pt>
                <c:pt idx="106">
                  <c:v>9838333333.3330002</c:v>
                </c:pt>
                <c:pt idx="107">
                  <c:v>9839166666.6669998</c:v>
                </c:pt>
                <c:pt idx="108">
                  <c:v>9840000000</c:v>
                </c:pt>
                <c:pt idx="109">
                  <c:v>9840833333.3330002</c:v>
                </c:pt>
                <c:pt idx="110">
                  <c:v>9841666666.6669998</c:v>
                </c:pt>
                <c:pt idx="111">
                  <c:v>9842500000</c:v>
                </c:pt>
                <c:pt idx="112">
                  <c:v>9843333333.3330002</c:v>
                </c:pt>
                <c:pt idx="113">
                  <c:v>9844166666.6669998</c:v>
                </c:pt>
                <c:pt idx="114">
                  <c:v>9845000000</c:v>
                </c:pt>
                <c:pt idx="115">
                  <c:v>9845833333.3330002</c:v>
                </c:pt>
                <c:pt idx="116">
                  <c:v>9846666666.6669998</c:v>
                </c:pt>
                <c:pt idx="117">
                  <c:v>9847500000</c:v>
                </c:pt>
                <c:pt idx="118">
                  <c:v>9848333333.3330002</c:v>
                </c:pt>
                <c:pt idx="119">
                  <c:v>9849166666.6669998</c:v>
                </c:pt>
                <c:pt idx="120">
                  <c:v>9850000000</c:v>
                </c:pt>
                <c:pt idx="121">
                  <c:v>9850833333.3330002</c:v>
                </c:pt>
                <c:pt idx="122">
                  <c:v>9851666666.6669998</c:v>
                </c:pt>
                <c:pt idx="123">
                  <c:v>9852500000</c:v>
                </c:pt>
                <c:pt idx="124">
                  <c:v>9853333333.3330002</c:v>
                </c:pt>
                <c:pt idx="125">
                  <c:v>9854166666.6669998</c:v>
                </c:pt>
                <c:pt idx="126">
                  <c:v>9855000000</c:v>
                </c:pt>
                <c:pt idx="127">
                  <c:v>9855833333.3330002</c:v>
                </c:pt>
                <c:pt idx="128">
                  <c:v>9856666666.6669998</c:v>
                </c:pt>
                <c:pt idx="129">
                  <c:v>9857500000</c:v>
                </c:pt>
                <c:pt idx="130">
                  <c:v>9858333333.3330002</c:v>
                </c:pt>
                <c:pt idx="131">
                  <c:v>9859166666.6669998</c:v>
                </c:pt>
                <c:pt idx="132">
                  <c:v>9860000000</c:v>
                </c:pt>
                <c:pt idx="133">
                  <c:v>9860833333.3330002</c:v>
                </c:pt>
                <c:pt idx="134">
                  <c:v>9861666666.6669998</c:v>
                </c:pt>
                <c:pt idx="135">
                  <c:v>9862500000</c:v>
                </c:pt>
                <c:pt idx="136">
                  <c:v>9863333333.3330002</c:v>
                </c:pt>
                <c:pt idx="137">
                  <c:v>9864166666.6669998</c:v>
                </c:pt>
                <c:pt idx="138">
                  <c:v>9865000000</c:v>
                </c:pt>
                <c:pt idx="139">
                  <c:v>9865833333.3330002</c:v>
                </c:pt>
                <c:pt idx="140">
                  <c:v>9866666666.6669998</c:v>
                </c:pt>
                <c:pt idx="141">
                  <c:v>9867500000</c:v>
                </c:pt>
                <c:pt idx="142">
                  <c:v>9868333333.3330002</c:v>
                </c:pt>
                <c:pt idx="143">
                  <c:v>9869166666.6669998</c:v>
                </c:pt>
                <c:pt idx="144">
                  <c:v>9870000000</c:v>
                </c:pt>
                <c:pt idx="145">
                  <c:v>9870833333.3330002</c:v>
                </c:pt>
                <c:pt idx="146">
                  <c:v>9871666666.6669998</c:v>
                </c:pt>
                <c:pt idx="147">
                  <c:v>9872500000</c:v>
                </c:pt>
                <c:pt idx="148">
                  <c:v>9873333333.3330002</c:v>
                </c:pt>
                <c:pt idx="149">
                  <c:v>9874166666.6669998</c:v>
                </c:pt>
                <c:pt idx="150">
                  <c:v>9875000000</c:v>
                </c:pt>
                <c:pt idx="151">
                  <c:v>9875833333.3330002</c:v>
                </c:pt>
                <c:pt idx="152">
                  <c:v>9876666666.6669998</c:v>
                </c:pt>
                <c:pt idx="153">
                  <c:v>9877500000</c:v>
                </c:pt>
                <c:pt idx="154">
                  <c:v>9878333333.3330002</c:v>
                </c:pt>
                <c:pt idx="155">
                  <c:v>9879166666.6669998</c:v>
                </c:pt>
                <c:pt idx="156">
                  <c:v>9880000000</c:v>
                </c:pt>
                <c:pt idx="157">
                  <c:v>9880833333.3330002</c:v>
                </c:pt>
                <c:pt idx="158">
                  <c:v>9881666666.6669998</c:v>
                </c:pt>
                <c:pt idx="159">
                  <c:v>9882500000</c:v>
                </c:pt>
                <c:pt idx="160">
                  <c:v>9883333333.3330002</c:v>
                </c:pt>
                <c:pt idx="161">
                  <c:v>9884166666.6669998</c:v>
                </c:pt>
                <c:pt idx="162">
                  <c:v>9885000000</c:v>
                </c:pt>
                <c:pt idx="163">
                  <c:v>9885833333.3330002</c:v>
                </c:pt>
                <c:pt idx="164">
                  <c:v>9886666666.6669998</c:v>
                </c:pt>
                <c:pt idx="165">
                  <c:v>9887500000</c:v>
                </c:pt>
                <c:pt idx="166">
                  <c:v>9888333333.3330002</c:v>
                </c:pt>
                <c:pt idx="167">
                  <c:v>9889166666.6669998</c:v>
                </c:pt>
                <c:pt idx="168">
                  <c:v>9890000000</c:v>
                </c:pt>
                <c:pt idx="169">
                  <c:v>9890833333.3330002</c:v>
                </c:pt>
                <c:pt idx="170">
                  <c:v>9891666666.6669998</c:v>
                </c:pt>
                <c:pt idx="171">
                  <c:v>9892500000</c:v>
                </c:pt>
                <c:pt idx="172">
                  <c:v>9893333333.3330002</c:v>
                </c:pt>
                <c:pt idx="173">
                  <c:v>9894166666.6669998</c:v>
                </c:pt>
                <c:pt idx="174">
                  <c:v>9895000000</c:v>
                </c:pt>
                <c:pt idx="175">
                  <c:v>9895833333.3330002</c:v>
                </c:pt>
                <c:pt idx="176">
                  <c:v>9896666666.6669998</c:v>
                </c:pt>
                <c:pt idx="177">
                  <c:v>9897500000</c:v>
                </c:pt>
                <c:pt idx="178">
                  <c:v>9898333333.3330002</c:v>
                </c:pt>
                <c:pt idx="179">
                  <c:v>9899166666.6669998</c:v>
                </c:pt>
                <c:pt idx="180">
                  <c:v>9900000000</c:v>
                </c:pt>
                <c:pt idx="181">
                  <c:v>9900833333.3330002</c:v>
                </c:pt>
                <c:pt idx="182">
                  <c:v>9901666666.6669998</c:v>
                </c:pt>
                <c:pt idx="183">
                  <c:v>9902500000</c:v>
                </c:pt>
                <c:pt idx="184">
                  <c:v>9903333333.3330002</c:v>
                </c:pt>
                <c:pt idx="185">
                  <c:v>9904166666.6669998</c:v>
                </c:pt>
                <c:pt idx="186">
                  <c:v>9905000000</c:v>
                </c:pt>
                <c:pt idx="187">
                  <c:v>9905833333.3330002</c:v>
                </c:pt>
                <c:pt idx="188">
                  <c:v>9906666666.6669998</c:v>
                </c:pt>
                <c:pt idx="189">
                  <c:v>9907500000</c:v>
                </c:pt>
                <c:pt idx="190">
                  <c:v>9908333333.3330002</c:v>
                </c:pt>
                <c:pt idx="191">
                  <c:v>9909166666.6669998</c:v>
                </c:pt>
                <c:pt idx="192">
                  <c:v>9910000000</c:v>
                </c:pt>
                <c:pt idx="193">
                  <c:v>9910833333.3330002</c:v>
                </c:pt>
                <c:pt idx="194">
                  <c:v>9911666666.6669998</c:v>
                </c:pt>
                <c:pt idx="195">
                  <c:v>9912500000</c:v>
                </c:pt>
                <c:pt idx="196">
                  <c:v>9913333333.3330002</c:v>
                </c:pt>
                <c:pt idx="197">
                  <c:v>9914166666.6669998</c:v>
                </c:pt>
                <c:pt idx="198">
                  <c:v>9915000000</c:v>
                </c:pt>
                <c:pt idx="199">
                  <c:v>9915833333.3330002</c:v>
                </c:pt>
                <c:pt idx="200">
                  <c:v>9916666666.6669998</c:v>
                </c:pt>
                <c:pt idx="201">
                  <c:v>9917500000</c:v>
                </c:pt>
                <c:pt idx="202">
                  <c:v>9918333333.3330002</c:v>
                </c:pt>
                <c:pt idx="203">
                  <c:v>9919166666.6669998</c:v>
                </c:pt>
                <c:pt idx="204">
                  <c:v>9920000000</c:v>
                </c:pt>
                <c:pt idx="205">
                  <c:v>9920833333.3330002</c:v>
                </c:pt>
                <c:pt idx="206">
                  <c:v>9921666666.6669998</c:v>
                </c:pt>
                <c:pt idx="207">
                  <c:v>9922500000</c:v>
                </c:pt>
                <c:pt idx="208">
                  <c:v>9923333333.3330002</c:v>
                </c:pt>
                <c:pt idx="209">
                  <c:v>9924166666.6669998</c:v>
                </c:pt>
                <c:pt idx="210">
                  <c:v>9925000000</c:v>
                </c:pt>
                <c:pt idx="211">
                  <c:v>9925833333.3330002</c:v>
                </c:pt>
                <c:pt idx="212">
                  <c:v>9926666666.6669998</c:v>
                </c:pt>
                <c:pt idx="213">
                  <c:v>9927500000</c:v>
                </c:pt>
                <c:pt idx="214">
                  <c:v>9928333333.3330002</c:v>
                </c:pt>
                <c:pt idx="215">
                  <c:v>9929166666.6669998</c:v>
                </c:pt>
                <c:pt idx="216">
                  <c:v>9930000000</c:v>
                </c:pt>
                <c:pt idx="217">
                  <c:v>9930833333.3330002</c:v>
                </c:pt>
                <c:pt idx="218">
                  <c:v>9931666666.6669998</c:v>
                </c:pt>
                <c:pt idx="219">
                  <c:v>9932500000</c:v>
                </c:pt>
                <c:pt idx="220">
                  <c:v>9933333333.3330002</c:v>
                </c:pt>
                <c:pt idx="221">
                  <c:v>9934166666.6669998</c:v>
                </c:pt>
                <c:pt idx="222">
                  <c:v>9935000000</c:v>
                </c:pt>
                <c:pt idx="223">
                  <c:v>9935833333.3330002</c:v>
                </c:pt>
                <c:pt idx="224">
                  <c:v>9936666666.6669998</c:v>
                </c:pt>
                <c:pt idx="225">
                  <c:v>9937500000</c:v>
                </c:pt>
                <c:pt idx="226">
                  <c:v>9938333333.3330002</c:v>
                </c:pt>
                <c:pt idx="227">
                  <c:v>9939166666.6669998</c:v>
                </c:pt>
                <c:pt idx="228">
                  <c:v>9940000000</c:v>
                </c:pt>
                <c:pt idx="229">
                  <c:v>9940833333.3330002</c:v>
                </c:pt>
                <c:pt idx="230">
                  <c:v>9941666666.6669998</c:v>
                </c:pt>
                <c:pt idx="231">
                  <c:v>9942500000</c:v>
                </c:pt>
                <c:pt idx="232">
                  <c:v>9943333333.3330002</c:v>
                </c:pt>
                <c:pt idx="233">
                  <c:v>9944166666.6669998</c:v>
                </c:pt>
                <c:pt idx="234">
                  <c:v>9945000000</c:v>
                </c:pt>
                <c:pt idx="235">
                  <c:v>9945833333.3330002</c:v>
                </c:pt>
                <c:pt idx="236">
                  <c:v>9946666666.6669998</c:v>
                </c:pt>
                <c:pt idx="237">
                  <c:v>9947500000</c:v>
                </c:pt>
                <c:pt idx="238">
                  <c:v>9948333333.3330002</c:v>
                </c:pt>
                <c:pt idx="239">
                  <c:v>9949166666.6669998</c:v>
                </c:pt>
                <c:pt idx="240">
                  <c:v>9950000000</c:v>
                </c:pt>
                <c:pt idx="241">
                  <c:v>9950833333.3330002</c:v>
                </c:pt>
                <c:pt idx="242">
                  <c:v>9951666666.6669998</c:v>
                </c:pt>
                <c:pt idx="243">
                  <c:v>9952500000</c:v>
                </c:pt>
                <c:pt idx="244">
                  <c:v>9953333333.3330002</c:v>
                </c:pt>
                <c:pt idx="245">
                  <c:v>9954166666.6669998</c:v>
                </c:pt>
                <c:pt idx="246">
                  <c:v>9955000000</c:v>
                </c:pt>
                <c:pt idx="247">
                  <c:v>9955833333.3330002</c:v>
                </c:pt>
                <c:pt idx="248">
                  <c:v>9956666666.6669998</c:v>
                </c:pt>
                <c:pt idx="249">
                  <c:v>9957500000</c:v>
                </c:pt>
                <c:pt idx="250">
                  <c:v>9958333333.3330002</c:v>
                </c:pt>
                <c:pt idx="251">
                  <c:v>9959166666.6669998</c:v>
                </c:pt>
                <c:pt idx="252">
                  <c:v>9960000000</c:v>
                </c:pt>
                <c:pt idx="253">
                  <c:v>9960833333.3330002</c:v>
                </c:pt>
                <c:pt idx="254">
                  <c:v>9961666666.6669998</c:v>
                </c:pt>
                <c:pt idx="255">
                  <c:v>9962500000</c:v>
                </c:pt>
                <c:pt idx="256">
                  <c:v>9963333333.3330002</c:v>
                </c:pt>
                <c:pt idx="257">
                  <c:v>9964166666.6669998</c:v>
                </c:pt>
                <c:pt idx="258">
                  <c:v>9965000000</c:v>
                </c:pt>
                <c:pt idx="259">
                  <c:v>9965833333.3330002</c:v>
                </c:pt>
                <c:pt idx="260">
                  <c:v>9966666666.6669998</c:v>
                </c:pt>
                <c:pt idx="261">
                  <c:v>9967500000</c:v>
                </c:pt>
                <c:pt idx="262">
                  <c:v>9968333333.3330002</c:v>
                </c:pt>
                <c:pt idx="263">
                  <c:v>9969166666.6669998</c:v>
                </c:pt>
                <c:pt idx="264">
                  <c:v>9970000000</c:v>
                </c:pt>
                <c:pt idx="265">
                  <c:v>9970833333.3330002</c:v>
                </c:pt>
                <c:pt idx="266">
                  <c:v>9971666666.6669998</c:v>
                </c:pt>
                <c:pt idx="267">
                  <c:v>9972500000</c:v>
                </c:pt>
                <c:pt idx="268">
                  <c:v>9973333333.3330002</c:v>
                </c:pt>
                <c:pt idx="269">
                  <c:v>9974166666.6669998</c:v>
                </c:pt>
                <c:pt idx="270">
                  <c:v>9975000000</c:v>
                </c:pt>
                <c:pt idx="271">
                  <c:v>9975833333.3330002</c:v>
                </c:pt>
                <c:pt idx="272">
                  <c:v>9976666666.6669998</c:v>
                </c:pt>
                <c:pt idx="273">
                  <c:v>9977500000</c:v>
                </c:pt>
                <c:pt idx="274">
                  <c:v>9978333333.3330002</c:v>
                </c:pt>
                <c:pt idx="275">
                  <c:v>9979166666.6669998</c:v>
                </c:pt>
                <c:pt idx="276">
                  <c:v>9980000000</c:v>
                </c:pt>
                <c:pt idx="277">
                  <c:v>9980833333.3330002</c:v>
                </c:pt>
                <c:pt idx="278">
                  <c:v>9981666666.6669998</c:v>
                </c:pt>
                <c:pt idx="279">
                  <c:v>9982500000</c:v>
                </c:pt>
                <c:pt idx="280">
                  <c:v>9983333333.3330002</c:v>
                </c:pt>
                <c:pt idx="281">
                  <c:v>9984166666.6669998</c:v>
                </c:pt>
                <c:pt idx="282">
                  <c:v>9985000000</c:v>
                </c:pt>
                <c:pt idx="283">
                  <c:v>9985833333.3330002</c:v>
                </c:pt>
                <c:pt idx="284">
                  <c:v>9986666666.6669998</c:v>
                </c:pt>
                <c:pt idx="285">
                  <c:v>9987500000</c:v>
                </c:pt>
                <c:pt idx="286">
                  <c:v>9988333333.3330002</c:v>
                </c:pt>
                <c:pt idx="287">
                  <c:v>9989166666.6669998</c:v>
                </c:pt>
                <c:pt idx="288">
                  <c:v>9990000000</c:v>
                </c:pt>
                <c:pt idx="289">
                  <c:v>9990833333.3330002</c:v>
                </c:pt>
                <c:pt idx="290">
                  <c:v>9991666666.6669998</c:v>
                </c:pt>
                <c:pt idx="291">
                  <c:v>9992500000</c:v>
                </c:pt>
                <c:pt idx="292">
                  <c:v>9993333333.3330002</c:v>
                </c:pt>
                <c:pt idx="293">
                  <c:v>9994166666.6669998</c:v>
                </c:pt>
                <c:pt idx="294">
                  <c:v>9995000000</c:v>
                </c:pt>
                <c:pt idx="295">
                  <c:v>9995833333.3330002</c:v>
                </c:pt>
                <c:pt idx="296">
                  <c:v>9996666666.6669998</c:v>
                </c:pt>
                <c:pt idx="297">
                  <c:v>9997500000</c:v>
                </c:pt>
                <c:pt idx="298">
                  <c:v>9998333333.3330002</c:v>
                </c:pt>
                <c:pt idx="299">
                  <c:v>9999166666.6669998</c:v>
                </c:pt>
                <c:pt idx="300">
                  <c:v>10000000000</c:v>
                </c:pt>
                <c:pt idx="301">
                  <c:v>10000833333.333</c:v>
                </c:pt>
                <c:pt idx="302">
                  <c:v>10001666666.667</c:v>
                </c:pt>
                <c:pt idx="303">
                  <c:v>10002500000</c:v>
                </c:pt>
                <c:pt idx="304">
                  <c:v>10003333333.333</c:v>
                </c:pt>
                <c:pt idx="305">
                  <c:v>10004166666.667</c:v>
                </c:pt>
                <c:pt idx="306">
                  <c:v>10005000000</c:v>
                </c:pt>
                <c:pt idx="307">
                  <c:v>10005833333.333</c:v>
                </c:pt>
                <c:pt idx="308">
                  <c:v>10006666666.667</c:v>
                </c:pt>
                <c:pt idx="309">
                  <c:v>10007500000</c:v>
                </c:pt>
                <c:pt idx="310">
                  <c:v>10008333333.333</c:v>
                </c:pt>
                <c:pt idx="311">
                  <c:v>10009166666.667</c:v>
                </c:pt>
                <c:pt idx="312">
                  <c:v>10010000000</c:v>
                </c:pt>
                <c:pt idx="313">
                  <c:v>10010833333.333</c:v>
                </c:pt>
                <c:pt idx="314">
                  <c:v>10011666666.667</c:v>
                </c:pt>
                <c:pt idx="315">
                  <c:v>10012500000</c:v>
                </c:pt>
                <c:pt idx="316">
                  <c:v>10013333333.333</c:v>
                </c:pt>
                <c:pt idx="317">
                  <c:v>10014166666.667</c:v>
                </c:pt>
                <c:pt idx="318">
                  <c:v>10015000000</c:v>
                </c:pt>
                <c:pt idx="319">
                  <c:v>10015833333.333</c:v>
                </c:pt>
                <c:pt idx="320">
                  <c:v>10016666666.667</c:v>
                </c:pt>
                <c:pt idx="321">
                  <c:v>10017500000</c:v>
                </c:pt>
                <c:pt idx="322">
                  <c:v>10018333333.333</c:v>
                </c:pt>
                <c:pt idx="323">
                  <c:v>10019166666.667</c:v>
                </c:pt>
                <c:pt idx="324">
                  <c:v>10020000000</c:v>
                </c:pt>
                <c:pt idx="325">
                  <c:v>10020833333.333</c:v>
                </c:pt>
                <c:pt idx="326">
                  <c:v>10021666666.667</c:v>
                </c:pt>
                <c:pt idx="327">
                  <c:v>10022500000</c:v>
                </c:pt>
                <c:pt idx="328">
                  <c:v>10023333333.333</c:v>
                </c:pt>
                <c:pt idx="329">
                  <c:v>10024166666.667</c:v>
                </c:pt>
                <c:pt idx="330">
                  <c:v>10025000000</c:v>
                </c:pt>
                <c:pt idx="331">
                  <c:v>10025833333.333</c:v>
                </c:pt>
                <c:pt idx="332">
                  <c:v>10026666666.667</c:v>
                </c:pt>
                <c:pt idx="333">
                  <c:v>10027500000</c:v>
                </c:pt>
                <c:pt idx="334">
                  <c:v>10028333333.333</c:v>
                </c:pt>
                <c:pt idx="335">
                  <c:v>10029166666.667</c:v>
                </c:pt>
                <c:pt idx="336">
                  <c:v>10030000000</c:v>
                </c:pt>
                <c:pt idx="337">
                  <c:v>10030833333.333</c:v>
                </c:pt>
                <c:pt idx="338">
                  <c:v>10031666666.667</c:v>
                </c:pt>
                <c:pt idx="339">
                  <c:v>10032500000</c:v>
                </c:pt>
                <c:pt idx="340">
                  <c:v>10033333333.333</c:v>
                </c:pt>
                <c:pt idx="341">
                  <c:v>10034166666.667</c:v>
                </c:pt>
                <c:pt idx="342">
                  <c:v>10035000000</c:v>
                </c:pt>
                <c:pt idx="343">
                  <c:v>10035833333.333</c:v>
                </c:pt>
                <c:pt idx="344">
                  <c:v>10036666666.667</c:v>
                </c:pt>
                <c:pt idx="345">
                  <c:v>10037500000</c:v>
                </c:pt>
                <c:pt idx="346">
                  <c:v>10038333333.333</c:v>
                </c:pt>
                <c:pt idx="347">
                  <c:v>10039166666.667</c:v>
                </c:pt>
                <c:pt idx="348">
                  <c:v>10040000000</c:v>
                </c:pt>
                <c:pt idx="349">
                  <c:v>10040833333.333</c:v>
                </c:pt>
                <c:pt idx="350">
                  <c:v>10041666666.667</c:v>
                </c:pt>
                <c:pt idx="351">
                  <c:v>10042500000</c:v>
                </c:pt>
                <c:pt idx="352">
                  <c:v>10043333333.333</c:v>
                </c:pt>
                <c:pt idx="353">
                  <c:v>10044166666.667</c:v>
                </c:pt>
                <c:pt idx="354">
                  <c:v>10045000000</c:v>
                </c:pt>
                <c:pt idx="355">
                  <c:v>10045833333.333</c:v>
                </c:pt>
                <c:pt idx="356">
                  <c:v>10046666666.667</c:v>
                </c:pt>
                <c:pt idx="357">
                  <c:v>10047500000</c:v>
                </c:pt>
                <c:pt idx="358">
                  <c:v>10048333333.333</c:v>
                </c:pt>
                <c:pt idx="359">
                  <c:v>10049166666.667</c:v>
                </c:pt>
                <c:pt idx="360">
                  <c:v>10050000000</c:v>
                </c:pt>
                <c:pt idx="361">
                  <c:v>10050833333.333</c:v>
                </c:pt>
                <c:pt idx="362">
                  <c:v>10051666666.667</c:v>
                </c:pt>
                <c:pt idx="363">
                  <c:v>10052500000</c:v>
                </c:pt>
                <c:pt idx="364">
                  <c:v>10053333333.333</c:v>
                </c:pt>
                <c:pt idx="365">
                  <c:v>10054166666.667</c:v>
                </c:pt>
                <c:pt idx="366">
                  <c:v>10055000000</c:v>
                </c:pt>
                <c:pt idx="367">
                  <c:v>10055833333.333</c:v>
                </c:pt>
                <c:pt idx="368">
                  <c:v>10056666666.667</c:v>
                </c:pt>
                <c:pt idx="369">
                  <c:v>10057500000</c:v>
                </c:pt>
                <c:pt idx="370">
                  <c:v>10058333333.333</c:v>
                </c:pt>
                <c:pt idx="371">
                  <c:v>10059166666.667</c:v>
                </c:pt>
                <c:pt idx="372">
                  <c:v>10060000000</c:v>
                </c:pt>
                <c:pt idx="373">
                  <c:v>10060833333.333</c:v>
                </c:pt>
                <c:pt idx="374">
                  <c:v>10061666666.667</c:v>
                </c:pt>
                <c:pt idx="375">
                  <c:v>10062500000</c:v>
                </c:pt>
                <c:pt idx="376">
                  <c:v>10063333333.333</c:v>
                </c:pt>
                <c:pt idx="377">
                  <c:v>10064166666.667</c:v>
                </c:pt>
                <c:pt idx="378">
                  <c:v>10065000000</c:v>
                </c:pt>
                <c:pt idx="379">
                  <c:v>10065833333.333</c:v>
                </c:pt>
                <c:pt idx="380">
                  <c:v>10066666666.667</c:v>
                </c:pt>
                <c:pt idx="381">
                  <c:v>10067500000</c:v>
                </c:pt>
                <c:pt idx="382">
                  <c:v>10068333333.333</c:v>
                </c:pt>
                <c:pt idx="383">
                  <c:v>10069166666.667</c:v>
                </c:pt>
                <c:pt idx="384">
                  <c:v>10070000000</c:v>
                </c:pt>
                <c:pt idx="385">
                  <c:v>10070833333.333</c:v>
                </c:pt>
                <c:pt idx="386">
                  <c:v>10071666666.667</c:v>
                </c:pt>
                <c:pt idx="387">
                  <c:v>10072500000</c:v>
                </c:pt>
                <c:pt idx="388">
                  <c:v>10073333333.333</c:v>
                </c:pt>
                <c:pt idx="389">
                  <c:v>10074166666.667</c:v>
                </c:pt>
                <c:pt idx="390">
                  <c:v>10075000000</c:v>
                </c:pt>
                <c:pt idx="391">
                  <c:v>10075833333.333</c:v>
                </c:pt>
                <c:pt idx="392">
                  <c:v>10076666666.667</c:v>
                </c:pt>
                <c:pt idx="393">
                  <c:v>10077500000</c:v>
                </c:pt>
                <c:pt idx="394">
                  <c:v>10078333333.333</c:v>
                </c:pt>
                <c:pt idx="395">
                  <c:v>10079166666.667</c:v>
                </c:pt>
                <c:pt idx="396">
                  <c:v>10080000000</c:v>
                </c:pt>
                <c:pt idx="397">
                  <c:v>10080833333.333</c:v>
                </c:pt>
                <c:pt idx="398">
                  <c:v>10081666666.667</c:v>
                </c:pt>
                <c:pt idx="399">
                  <c:v>10082500000</c:v>
                </c:pt>
                <c:pt idx="400">
                  <c:v>10083333333.333</c:v>
                </c:pt>
                <c:pt idx="401">
                  <c:v>10084166666.667</c:v>
                </c:pt>
                <c:pt idx="402">
                  <c:v>10085000000</c:v>
                </c:pt>
                <c:pt idx="403">
                  <c:v>10085833333.333</c:v>
                </c:pt>
                <c:pt idx="404">
                  <c:v>10086666666.667</c:v>
                </c:pt>
                <c:pt idx="405">
                  <c:v>10087500000</c:v>
                </c:pt>
                <c:pt idx="406">
                  <c:v>10088333333.333</c:v>
                </c:pt>
                <c:pt idx="407">
                  <c:v>10089166666.667</c:v>
                </c:pt>
                <c:pt idx="408">
                  <c:v>10090000000</c:v>
                </c:pt>
                <c:pt idx="409">
                  <c:v>10090833333.333</c:v>
                </c:pt>
                <c:pt idx="410">
                  <c:v>10091666666.667</c:v>
                </c:pt>
                <c:pt idx="411">
                  <c:v>10092500000</c:v>
                </c:pt>
                <c:pt idx="412">
                  <c:v>10093333333.333</c:v>
                </c:pt>
                <c:pt idx="413">
                  <c:v>10094166666.667</c:v>
                </c:pt>
                <c:pt idx="414">
                  <c:v>10095000000</c:v>
                </c:pt>
                <c:pt idx="415">
                  <c:v>10095833333.333</c:v>
                </c:pt>
                <c:pt idx="416">
                  <c:v>10096666666.667</c:v>
                </c:pt>
                <c:pt idx="417">
                  <c:v>10097500000</c:v>
                </c:pt>
                <c:pt idx="418">
                  <c:v>10098333333.333</c:v>
                </c:pt>
                <c:pt idx="419">
                  <c:v>10099166666.667</c:v>
                </c:pt>
                <c:pt idx="420">
                  <c:v>10100000000</c:v>
                </c:pt>
                <c:pt idx="421">
                  <c:v>10100833333.333</c:v>
                </c:pt>
                <c:pt idx="422">
                  <c:v>10101666666.667</c:v>
                </c:pt>
                <c:pt idx="423">
                  <c:v>10102500000</c:v>
                </c:pt>
                <c:pt idx="424">
                  <c:v>10103333333.333</c:v>
                </c:pt>
                <c:pt idx="425">
                  <c:v>10104166666.667</c:v>
                </c:pt>
                <c:pt idx="426">
                  <c:v>10105000000</c:v>
                </c:pt>
                <c:pt idx="427">
                  <c:v>10105833333.333</c:v>
                </c:pt>
                <c:pt idx="428">
                  <c:v>10106666666.667</c:v>
                </c:pt>
                <c:pt idx="429">
                  <c:v>10107500000</c:v>
                </c:pt>
                <c:pt idx="430">
                  <c:v>10108333333.333</c:v>
                </c:pt>
                <c:pt idx="431">
                  <c:v>10109166666.667</c:v>
                </c:pt>
                <c:pt idx="432">
                  <c:v>10110000000</c:v>
                </c:pt>
                <c:pt idx="433">
                  <c:v>10110833333.333</c:v>
                </c:pt>
                <c:pt idx="434">
                  <c:v>10111666666.667</c:v>
                </c:pt>
                <c:pt idx="435">
                  <c:v>10112500000</c:v>
                </c:pt>
                <c:pt idx="436">
                  <c:v>10113333333.333</c:v>
                </c:pt>
                <c:pt idx="437">
                  <c:v>10114166666.667</c:v>
                </c:pt>
                <c:pt idx="438">
                  <c:v>10115000000</c:v>
                </c:pt>
                <c:pt idx="439">
                  <c:v>10115833333.333</c:v>
                </c:pt>
                <c:pt idx="440">
                  <c:v>10116666666.667</c:v>
                </c:pt>
                <c:pt idx="441">
                  <c:v>10117500000</c:v>
                </c:pt>
                <c:pt idx="442">
                  <c:v>10118333333.333</c:v>
                </c:pt>
                <c:pt idx="443">
                  <c:v>10119166666.667</c:v>
                </c:pt>
                <c:pt idx="444">
                  <c:v>10120000000</c:v>
                </c:pt>
                <c:pt idx="445">
                  <c:v>10120833333.333</c:v>
                </c:pt>
                <c:pt idx="446">
                  <c:v>10121666666.667</c:v>
                </c:pt>
                <c:pt idx="447">
                  <c:v>10122500000</c:v>
                </c:pt>
                <c:pt idx="448">
                  <c:v>10123333333.333</c:v>
                </c:pt>
                <c:pt idx="449">
                  <c:v>10124166666.667</c:v>
                </c:pt>
                <c:pt idx="450">
                  <c:v>10125000000</c:v>
                </c:pt>
                <c:pt idx="451">
                  <c:v>10125833333.333</c:v>
                </c:pt>
                <c:pt idx="452">
                  <c:v>10126666666.667</c:v>
                </c:pt>
                <c:pt idx="453">
                  <c:v>10127500000</c:v>
                </c:pt>
                <c:pt idx="454">
                  <c:v>10128333333.333</c:v>
                </c:pt>
                <c:pt idx="455">
                  <c:v>10129166666.667</c:v>
                </c:pt>
                <c:pt idx="456">
                  <c:v>10130000000</c:v>
                </c:pt>
                <c:pt idx="457">
                  <c:v>10130833333.333</c:v>
                </c:pt>
                <c:pt idx="458">
                  <c:v>10131666666.667</c:v>
                </c:pt>
                <c:pt idx="459">
                  <c:v>10132500000</c:v>
                </c:pt>
                <c:pt idx="460">
                  <c:v>10133333333.333</c:v>
                </c:pt>
                <c:pt idx="461">
                  <c:v>10134166666.667</c:v>
                </c:pt>
                <c:pt idx="462">
                  <c:v>10135000000</c:v>
                </c:pt>
                <c:pt idx="463">
                  <c:v>10135833333.333</c:v>
                </c:pt>
                <c:pt idx="464">
                  <c:v>10136666666.667</c:v>
                </c:pt>
                <c:pt idx="465">
                  <c:v>10137500000</c:v>
                </c:pt>
                <c:pt idx="466">
                  <c:v>10138333333.333</c:v>
                </c:pt>
                <c:pt idx="467">
                  <c:v>10139166666.667</c:v>
                </c:pt>
                <c:pt idx="468">
                  <c:v>10140000000</c:v>
                </c:pt>
                <c:pt idx="469">
                  <c:v>10140833333.333</c:v>
                </c:pt>
                <c:pt idx="470">
                  <c:v>10141666666.667</c:v>
                </c:pt>
                <c:pt idx="471">
                  <c:v>10142500000</c:v>
                </c:pt>
                <c:pt idx="472">
                  <c:v>10143333333.333</c:v>
                </c:pt>
                <c:pt idx="473">
                  <c:v>10144166666.667</c:v>
                </c:pt>
                <c:pt idx="474">
                  <c:v>10145000000</c:v>
                </c:pt>
                <c:pt idx="475">
                  <c:v>10145833333.333</c:v>
                </c:pt>
                <c:pt idx="476">
                  <c:v>10146666666.667</c:v>
                </c:pt>
                <c:pt idx="477">
                  <c:v>10147500000</c:v>
                </c:pt>
                <c:pt idx="478">
                  <c:v>10148333333.333</c:v>
                </c:pt>
                <c:pt idx="479">
                  <c:v>10149166666.667</c:v>
                </c:pt>
                <c:pt idx="480">
                  <c:v>10150000000</c:v>
                </c:pt>
                <c:pt idx="481">
                  <c:v>10150833333.333</c:v>
                </c:pt>
                <c:pt idx="482">
                  <c:v>10151666666.667</c:v>
                </c:pt>
                <c:pt idx="483">
                  <c:v>10152500000</c:v>
                </c:pt>
                <c:pt idx="484">
                  <c:v>10153333333.333</c:v>
                </c:pt>
                <c:pt idx="485">
                  <c:v>10154166666.667</c:v>
                </c:pt>
                <c:pt idx="486">
                  <c:v>10155000000</c:v>
                </c:pt>
                <c:pt idx="487">
                  <c:v>10155833333.333</c:v>
                </c:pt>
                <c:pt idx="488">
                  <c:v>10156666666.667</c:v>
                </c:pt>
                <c:pt idx="489">
                  <c:v>10157500000</c:v>
                </c:pt>
                <c:pt idx="490">
                  <c:v>10158333333.333</c:v>
                </c:pt>
                <c:pt idx="491">
                  <c:v>10159166666.667</c:v>
                </c:pt>
                <c:pt idx="492">
                  <c:v>10160000000</c:v>
                </c:pt>
                <c:pt idx="493">
                  <c:v>10160833333.333</c:v>
                </c:pt>
                <c:pt idx="494">
                  <c:v>10161666666.667</c:v>
                </c:pt>
                <c:pt idx="495">
                  <c:v>10162500000</c:v>
                </c:pt>
                <c:pt idx="496">
                  <c:v>10163333333.333</c:v>
                </c:pt>
                <c:pt idx="497">
                  <c:v>10164166666.667</c:v>
                </c:pt>
                <c:pt idx="498">
                  <c:v>10165000000</c:v>
                </c:pt>
                <c:pt idx="499">
                  <c:v>10165833333.333</c:v>
                </c:pt>
                <c:pt idx="500">
                  <c:v>10166666666.667</c:v>
                </c:pt>
                <c:pt idx="501">
                  <c:v>10167500000</c:v>
                </c:pt>
                <c:pt idx="502">
                  <c:v>10168333333.333</c:v>
                </c:pt>
                <c:pt idx="503">
                  <c:v>10169166666.667</c:v>
                </c:pt>
                <c:pt idx="504">
                  <c:v>10170000000</c:v>
                </c:pt>
                <c:pt idx="505">
                  <c:v>10170833333.333</c:v>
                </c:pt>
                <c:pt idx="506">
                  <c:v>10171666666.667</c:v>
                </c:pt>
                <c:pt idx="507">
                  <c:v>10172500000</c:v>
                </c:pt>
                <c:pt idx="508">
                  <c:v>10173333333.333</c:v>
                </c:pt>
                <c:pt idx="509">
                  <c:v>10174166666.667</c:v>
                </c:pt>
                <c:pt idx="510">
                  <c:v>10175000000</c:v>
                </c:pt>
                <c:pt idx="511">
                  <c:v>10175833333.333</c:v>
                </c:pt>
                <c:pt idx="512">
                  <c:v>10176666666.667</c:v>
                </c:pt>
                <c:pt idx="513">
                  <c:v>10177500000</c:v>
                </c:pt>
                <c:pt idx="514">
                  <c:v>10178333333.333</c:v>
                </c:pt>
                <c:pt idx="515">
                  <c:v>10179166666.667</c:v>
                </c:pt>
                <c:pt idx="516">
                  <c:v>10180000000</c:v>
                </c:pt>
                <c:pt idx="517">
                  <c:v>10180833333.333</c:v>
                </c:pt>
                <c:pt idx="518">
                  <c:v>10181666666.667</c:v>
                </c:pt>
                <c:pt idx="519">
                  <c:v>10182500000</c:v>
                </c:pt>
                <c:pt idx="520">
                  <c:v>10183333333.333</c:v>
                </c:pt>
                <c:pt idx="521">
                  <c:v>10184166666.667</c:v>
                </c:pt>
                <c:pt idx="522">
                  <c:v>10185000000</c:v>
                </c:pt>
                <c:pt idx="523">
                  <c:v>10185833333.333</c:v>
                </c:pt>
                <c:pt idx="524">
                  <c:v>10186666666.667</c:v>
                </c:pt>
                <c:pt idx="525">
                  <c:v>10187500000</c:v>
                </c:pt>
                <c:pt idx="526">
                  <c:v>10188333333.333</c:v>
                </c:pt>
                <c:pt idx="527">
                  <c:v>10189166666.667</c:v>
                </c:pt>
                <c:pt idx="528">
                  <c:v>10190000000</c:v>
                </c:pt>
                <c:pt idx="529">
                  <c:v>10190833333.333</c:v>
                </c:pt>
                <c:pt idx="530">
                  <c:v>10191666666.667</c:v>
                </c:pt>
                <c:pt idx="531">
                  <c:v>10192500000</c:v>
                </c:pt>
                <c:pt idx="532">
                  <c:v>10193333333.333</c:v>
                </c:pt>
                <c:pt idx="533">
                  <c:v>10194166666.667</c:v>
                </c:pt>
                <c:pt idx="534">
                  <c:v>10195000000</c:v>
                </c:pt>
                <c:pt idx="535">
                  <c:v>10195833333.333</c:v>
                </c:pt>
                <c:pt idx="536">
                  <c:v>10196666666.667</c:v>
                </c:pt>
                <c:pt idx="537">
                  <c:v>10197500000</c:v>
                </c:pt>
                <c:pt idx="538">
                  <c:v>10198333333.333</c:v>
                </c:pt>
                <c:pt idx="539">
                  <c:v>10199166666.667</c:v>
                </c:pt>
                <c:pt idx="540">
                  <c:v>10200000000</c:v>
                </c:pt>
                <c:pt idx="541">
                  <c:v>10200833333.333</c:v>
                </c:pt>
                <c:pt idx="542">
                  <c:v>10201666666.667</c:v>
                </c:pt>
                <c:pt idx="543">
                  <c:v>10202500000</c:v>
                </c:pt>
                <c:pt idx="544">
                  <c:v>10203333333.333</c:v>
                </c:pt>
                <c:pt idx="545">
                  <c:v>10204166666.667</c:v>
                </c:pt>
                <c:pt idx="546">
                  <c:v>10205000000</c:v>
                </c:pt>
                <c:pt idx="547">
                  <c:v>10205833333.333</c:v>
                </c:pt>
                <c:pt idx="548">
                  <c:v>10206666666.667</c:v>
                </c:pt>
                <c:pt idx="549">
                  <c:v>10207500000</c:v>
                </c:pt>
                <c:pt idx="550">
                  <c:v>10208333333.333</c:v>
                </c:pt>
                <c:pt idx="551">
                  <c:v>10209166666.667</c:v>
                </c:pt>
                <c:pt idx="552">
                  <c:v>10210000000</c:v>
                </c:pt>
                <c:pt idx="553">
                  <c:v>10210833333.333</c:v>
                </c:pt>
                <c:pt idx="554">
                  <c:v>10211666666.667</c:v>
                </c:pt>
                <c:pt idx="555">
                  <c:v>10212500000</c:v>
                </c:pt>
                <c:pt idx="556">
                  <c:v>10213333333.333</c:v>
                </c:pt>
                <c:pt idx="557">
                  <c:v>10214166666.667</c:v>
                </c:pt>
                <c:pt idx="558">
                  <c:v>10215000000</c:v>
                </c:pt>
                <c:pt idx="559">
                  <c:v>10215833333.333</c:v>
                </c:pt>
                <c:pt idx="560">
                  <c:v>10216666666.667</c:v>
                </c:pt>
                <c:pt idx="561">
                  <c:v>10217500000</c:v>
                </c:pt>
                <c:pt idx="562">
                  <c:v>10218333333.333</c:v>
                </c:pt>
                <c:pt idx="563">
                  <c:v>10219166666.667</c:v>
                </c:pt>
                <c:pt idx="564">
                  <c:v>10220000000</c:v>
                </c:pt>
                <c:pt idx="565">
                  <c:v>10220833333.333</c:v>
                </c:pt>
                <c:pt idx="566">
                  <c:v>10221666666.667</c:v>
                </c:pt>
                <c:pt idx="567">
                  <c:v>10222500000</c:v>
                </c:pt>
                <c:pt idx="568">
                  <c:v>10223333333.333</c:v>
                </c:pt>
                <c:pt idx="569">
                  <c:v>10224166666.667</c:v>
                </c:pt>
                <c:pt idx="570">
                  <c:v>10225000000</c:v>
                </c:pt>
                <c:pt idx="571">
                  <c:v>10225833333.333</c:v>
                </c:pt>
                <c:pt idx="572">
                  <c:v>10226666666.667</c:v>
                </c:pt>
                <c:pt idx="573">
                  <c:v>10227500000</c:v>
                </c:pt>
                <c:pt idx="574">
                  <c:v>10228333333.333</c:v>
                </c:pt>
                <c:pt idx="575">
                  <c:v>10229166666.667</c:v>
                </c:pt>
                <c:pt idx="576">
                  <c:v>10230000000</c:v>
                </c:pt>
                <c:pt idx="577">
                  <c:v>10230833333.333</c:v>
                </c:pt>
                <c:pt idx="578">
                  <c:v>10231666666.667</c:v>
                </c:pt>
                <c:pt idx="579">
                  <c:v>10232500000</c:v>
                </c:pt>
                <c:pt idx="580">
                  <c:v>10233333333.333</c:v>
                </c:pt>
                <c:pt idx="581">
                  <c:v>10234166666.667</c:v>
                </c:pt>
                <c:pt idx="582">
                  <c:v>10235000000</c:v>
                </c:pt>
                <c:pt idx="583">
                  <c:v>10235833333.333</c:v>
                </c:pt>
                <c:pt idx="584">
                  <c:v>10236666666.667</c:v>
                </c:pt>
                <c:pt idx="585">
                  <c:v>10237500000</c:v>
                </c:pt>
                <c:pt idx="586">
                  <c:v>10238333333.333</c:v>
                </c:pt>
                <c:pt idx="587">
                  <c:v>10239166666.667</c:v>
                </c:pt>
                <c:pt idx="588">
                  <c:v>10240000000</c:v>
                </c:pt>
                <c:pt idx="589">
                  <c:v>10240833333.333</c:v>
                </c:pt>
                <c:pt idx="590">
                  <c:v>10241666666.667</c:v>
                </c:pt>
                <c:pt idx="591">
                  <c:v>10242500000</c:v>
                </c:pt>
                <c:pt idx="592">
                  <c:v>10243333333.333</c:v>
                </c:pt>
                <c:pt idx="593">
                  <c:v>10244166666.667</c:v>
                </c:pt>
                <c:pt idx="594">
                  <c:v>10245000000</c:v>
                </c:pt>
                <c:pt idx="595">
                  <c:v>10245833333.333</c:v>
                </c:pt>
                <c:pt idx="596">
                  <c:v>10246666666.667</c:v>
                </c:pt>
                <c:pt idx="597">
                  <c:v>10247500000</c:v>
                </c:pt>
                <c:pt idx="598">
                  <c:v>10248333333.333</c:v>
                </c:pt>
                <c:pt idx="599">
                  <c:v>10249166666.667</c:v>
                </c:pt>
                <c:pt idx="600">
                  <c:v>10250000000</c:v>
                </c:pt>
              </c:numCache>
            </c:numRef>
          </c:xVal>
          <c:yVal>
            <c:numRef>
              <c:f>'50MHz SSR'!$B$16:$B$616</c:f>
              <c:numCache>
                <c:formatCode>0.00E+00</c:formatCode>
                <c:ptCount val="601"/>
                <c:pt idx="0">
                  <c:v>-92.933000000000007</c:v>
                </c:pt>
                <c:pt idx="1">
                  <c:v>-93.391000000000005</c:v>
                </c:pt>
                <c:pt idx="2">
                  <c:v>-91.64</c:v>
                </c:pt>
                <c:pt idx="3">
                  <c:v>-94.25</c:v>
                </c:pt>
                <c:pt idx="4">
                  <c:v>-93.632000000000005</c:v>
                </c:pt>
                <c:pt idx="5">
                  <c:v>-95.106999999999999</c:v>
                </c:pt>
                <c:pt idx="6">
                  <c:v>-95.39</c:v>
                </c:pt>
                <c:pt idx="7">
                  <c:v>-89.811999999999998</c:v>
                </c:pt>
                <c:pt idx="8">
                  <c:v>-95.150999999999996</c:v>
                </c:pt>
                <c:pt idx="9">
                  <c:v>-101.197</c:v>
                </c:pt>
                <c:pt idx="10">
                  <c:v>-91.316999999999993</c:v>
                </c:pt>
                <c:pt idx="11">
                  <c:v>-96.408000000000001</c:v>
                </c:pt>
                <c:pt idx="12">
                  <c:v>-91.256</c:v>
                </c:pt>
                <c:pt idx="13">
                  <c:v>-93.932000000000002</c:v>
                </c:pt>
                <c:pt idx="14">
                  <c:v>-96.203999999999994</c:v>
                </c:pt>
                <c:pt idx="15">
                  <c:v>-93.448999999999998</c:v>
                </c:pt>
                <c:pt idx="16">
                  <c:v>-94.353999999999999</c:v>
                </c:pt>
                <c:pt idx="17">
                  <c:v>-92.822999999999993</c:v>
                </c:pt>
                <c:pt idx="18">
                  <c:v>-96.831999999999994</c:v>
                </c:pt>
                <c:pt idx="19">
                  <c:v>-93.447999999999993</c:v>
                </c:pt>
                <c:pt idx="20">
                  <c:v>-94.795000000000002</c:v>
                </c:pt>
                <c:pt idx="21">
                  <c:v>-88.177000000000007</c:v>
                </c:pt>
                <c:pt idx="22">
                  <c:v>-95.799000000000007</c:v>
                </c:pt>
                <c:pt idx="23">
                  <c:v>-97.18</c:v>
                </c:pt>
                <c:pt idx="24">
                  <c:v>-96.051000000000002</c:v>
                </c:pt>
                <c:pt idx="25">
                  <c:v>-97.284999999999997</c:v>
                </c:pt>
                <c:pt idx="26">
                  <c:v>-96.9</c:v>
                </c:pt>
                <c:pt idx="27">
                  <c:v>-97.840999999999994</c:v>
                </c:pt>
                <c:pt idx="28">
                  <c:v>-96.456999999999994</c:v>
                </c:pt>
                <c:pt idx="29">
                  <c:v>-89.335999999999999</c:v>
                </c:pt>
                <c:pt idx="30">
                  <c:v>-96.066000000000003</c:v>
                </c:pt>
                <c:pt idx="31">
                  <c:v>-96.662999999999997</c:v>
                </c:pt>
                <c:pt idx="32">
                  <c:v>-94.625</c:v>
                </c:pt>
                <c:pt idx="33">
                  <c:v>-98.28</c:v>
                </c:pt>
                <c:pt idx="34">
                  <c:v>-92.828999999999994</c:v>
                </c:pt>
                <c:pt idx="35">
                  <c:v>-95.212000000000003</c:v>
                </c:pt>
                <c:pt idx="36">
                  <c:v>-98.572999999999993</c:v>
                </c:pt>
                <c:pt idx="37">
                  <c:v>-90.894999999999996</c:v>
                </c:pt>
                <c:pt idx="38">
                  <c:v>-98.683000000000007</c:v>
                </c:pt>
                <c:pt idx="39">
                  <c:v>-96.516999999999996</c:v>
                </c:pt>
                <c:pt idx="40">
                  <c:v>-93.721999999999994</c:v>
                </c:pt>
                <c:pt idx="41">
                  <c:v>-92.031000000000006</c:v>
                </c:pt>
                <c:pt idx="42">
                  <c:v>-90.718999999999994</c:v>
                </c:pt>
                <c:pt idx="43">
                  <c:v>-93.617000000000004</c:v>
                </c:pt>
                <c:pt idx="44">
                  <c:v>-90.745000000000005</c:v>
                </c:pt>
                <c:pt idx="45">
                  <c:v>-93.355000000000004</c:v>
                </c:pt>
                <c:pt idx="46">
                  <c:v>-91.707999999999998</c:v>
                </c:pt>
                <c:pt idx="47">
                  <c:v>-91.822000000000003</c:v>
                </c:pt>
                <c:pt idx="48">
                  <c:v>-93.891999999999996</c:v>
                </c:pt>
                <c:pt idx="49">
                  <c:v>-89.453999999999994</c:v>
                </c:pt>
                <c:pt idx="50">
                  <c:v>-91.465000000000003</c:v>
                </c:pt>
                <c:pt idx="51">
                  <c:v>-89.63</c:v>
                </c:pt>
                <c:pt idx="52">
                  <c:v>-94.218000000000004</c:v>
                </c:pt>
                <c:pt idx="53">
                  <c:v>-95.29</c:v>
                </c:pt>
                <c:pt idx="54">
                  <c:v>-93.47</c:v>
                </c:pt>
                <c:pt idx="55">
                  <c:v>-95.108000000000004</c:v>
                </c:pt>
                <c:pt idx="56">
                  <c:v>-99.875</c:v>
                </c:pt>
                <c:pt idx="57">
                  <c:v>-91.703000000000003</c:v>
                </c:pt>
                <c:pt idx="58">
                  <c:v>-90.326999999999998</c:v>
                </c:pt>
                <c:pt idx="59">
                  <c:v>-92.525999999999996</c:v>
                </c:pt>
                <c:pt idx="60">
                  <c:v>-93.286000000000001</c:v>
                </c:pt>
                <c:pt idx="61">
                  <c:v>-96.244</c:v>
                </c:pt>
                <c:pt idx="62">
                  <c:v>-94.222999999999999</c:v>
                </c:pt>
                <c:pt idx="63">
                  <c:v>-98.037000000000006</c:v>
                </c:pt>
                <c:pt idx="64">
                  <c:v>-99.197000000000003</c:v>
                </c:pt>
                <c:pt idx="65">
                  <c:v>-90.566999999999993</c:v>
                </c:pt>
                <c:pt idx="66">
                  <c:v>-98.266000000000005</c:v>
                </c:pt>
                <c:pt idx="67">
                  <c:v>-91.265000000000001</c:v>
                </c:pt>
                <c:pt idx="68">
                  <c:v>-93.971999999999994</c:v>
                </c:pt>
                <c:pt idx="69">
                  <c:v>-92.055000000000007</c:v>
                </c:pt>
                <c:pt idx="70">
                  <c:v>-94.938000000000002</c:v>
                </c:pt>
                <c:pt idx="71">
                  <c:v>-97.28</c:v>
                </c:pt>
                <c:pt idx="72">
                  <c:v>-94.344999999999999</c:v>
                </c:pt>
                <c:pt idx="73">
                  <c:v>-93.245999999999995</c:v>
                </c:pt>
                <c:pt idx="74">
                  <c:v>-91.158000000000001</c:v>
                </c:pt>
                <c:pt idx="75">
                  <c:v>-97.49</c:v>
                </c:pt>
                <c:pt idx="76">
                  <c:v>-92.578999999999994</c:v>
                </c:pt>
                <c:pt idx="77">
                  <c:v>-94.322000000000003</c:v>
                </c:pt>
                <c:pt idx="78">
                  <c:v>-93.263000000000005</c:v>
                </c:pt>
                <c:pt idx="79">
                  <c:v>-88.436000000000007</c:v>
                </c:pt>
                <c:pt idx="80">
                  <c:v>-91.944999999999993</c:v>
                </c:pt>
                <c:pt idx="81">
                  <c:v>-97.165000000000006</c:v>
                </c:pt>
                <c:pt idx="82">
                  <c:v>-93.56</c:v>
                </c:pt>
                <c:pt idx="83">
                  <c:v>-97.885999999999996</c:v>
                </c:pt>
                <c:pt idx="84">
                  <c:v>-91.09</c:v>
                </c:pt>
                <c:pt idx="85">
                  <c:v>-96.004999999999995</c:v>
                </c:pt>
                <c:pt idx="86">
                  <c:v>-96.938000000000002</c:v>
                </c:pt>
                <c:pt idx="87">
                  <c:v>-91.798000000000002</c:v>
                </c:pt>
                <c:pt idx="88">
                  <c:v>-94.272999999999996</c:v>
                </c:pt>
                <c:pt idx="89">
                  <c:v>-93.733999999999995</c:v>
                </c:pt>
                <c:pt idx="90">
                  <c:v>-96.781000000000006</c:v>
                </c:pt>
                <c:pt idx="91">
                  <c:v>-96.542000000000002</c:v>
                </c:pt>
                <c:pt idx="92">
                  <c:v>-96.102000000000004</c:v>
                </c:pt>
                <c:pt idx="93">
                  <c:v>-94.311000000000007</c:v>
                </c:pt>
                <c:pt idx="94">
                  <c:v>-97.748999999999995</c:v>
                </c:pt>
                <c:pt idx="95">
                  <c:v>-91.72</c:v>
                </c:pt>
                <c:pt idx="96">
                  <c:v>-96.53</c:v>
                </c:pt>
                <c:pt idx="97">
                  <c:v>-92.619</c:v>
                </c:pt>
                <c:pt idx="98">
                  <c:v>-92.745999999999995</c:v>
                </c:pt>
                <c:pt idx="99">
                  <c:v>-94.914000000000001</c:v>
                </c:pt>
                <c:pt idx="100">
                  <c:v>-96.123000000000005</c:v>
                </c:pt>
                <c:pt idx="101">
                  <c:v>-102.29</c:v>
                </c:pt>
                <c:pt idx="102">
                  <c:v>-92.909000000000006</c:v>
                </c:pt>
                <c:pt idx="103">
                  <c:v>-94.88</c:v>
                </c:pt>
                <c:pt idx="104">
                  <c:v>-95.5</c:v>
                </c:pt>
                <c:pt idx="105">
                  <c:v>-97.906000000000006</c:v>
                </c:pt>
                <c:pt idx="106">
                  <c:v>-99.138000000000005</c:v>
                </c:pt>
                <c:pt idx="107">
                  <c:v>-93.183000000000007</c:v>
                </c:pt>
                <c:pt idx="108">
                  <c:v>-93.778999999999996</c:v>
                </c:pt>
                <c:pt idx="109">
                  <c:v>-94.307000000000002</c:v>
                </c:pt>
                <c:pt idx="110">
                  <c:v>-91.850999999999999</c:v>
                </c:pt>
                <c:pt idx="111">
                  <c:v>-96.906999999999996</c:v>
                </c:pt>
                <c:pt idx="112">
                  <c:v>-95.02</c:v>
                </c:pt>
                <c:pt idx="113">
                  <c:v>-93.028000000000006</c:v>
                </c:pt>
                <c:pt idx="114">
                  <c:v>-94.838999999999999</c:v>
                </c:pt>
                <c:pt idx="115">
                  <c:v>-92.631</c:v>
                </c:pt>
                <c:pt idx="116">
                  <c:v>-91.899000000000001</c:v>
                </c:pt>
                <c:pt idx="117">
                  <c:v>-94.55</c:v>
                </c:pt>
                <c:pt idx="118">
                  <c:v>-93.102999999999994</c:v>
                </c:pt>
                <c:pt idx="119">
                  <c:v>-92.959000000000003</c:v>
                </c:pt>
                <c:pt idx="120">
                  <c:v>-90.628</c:v>
                </c:pt>
                <c:pt idx="121">
                  <c:v>-95.91</c:v>
                </c:pt>
                <c:pt idx="122">
                  <c:v>-93.86</c:v>
                </c:pt>
                <c:pt idx="123">
                  <c:v>-95.149000000000001</c:v>
                </c:pt>
                <c:pt idx="124">
                  <c:v>-98.793000000000006</c:v>
                </c:pt>
                <c:pt idx="125">
                  <c:v>-95.828000000000003</c:v>
                </c:pt>
                <c:pt idx="126">
                  <c:v>-94.756</c:v>
                </c:pt>
                <c:pt idx="127">
                  <c:v>-98.073999999999998</c:v>
                </c:pt>
                <c:pt idx="128">
                  <c:v>-92.03</c:v>
                </c:pt>
                <c:pt idx="129">
                  <c:v>-92.334000000000003</c:v>
                </c:pt>
                <c:pt idx="130">
                  <c:v>-96.56</c:v>
                </c:pt>
                <c:pt idx="131">
                  <c:v>-94.466999999999999</c:v>
                </c:pt>
                <c:pt idx="132">
                  <c:v>-92.683000000000007</c:v>
                </c:pt>
                <c:pt idx="133">
                  <c:v>-96.819000000000003</c:v>
                </c:pt>
                <c:pt idx="134">
                  <c:v>-96.629000000000005</c:v>
                </c:pt>
                <c:pt idx="135">
                  <c:v>-96.158000000000001</c:v>
                </c:pt>
                <c:pt idx="136">
                  <c:v>-100.374</c:v>
                </c:pt>
                <c:pt idx="137">
                  <c:v>-93.108000000000004</c:v>
                </c:pt>
                <c:pt idx="138">
                  <c:v>-94.406999999999996</c:v>
                </c:pt>
                <c:pt idx="139">
                  <c:v>-92.710999999999999</c:v>
                </c:pt>
                <c:pt idx="140">
                  <c:v>-94.198999999999998</c:v>
                </c:pt>
                <c:pt idx="141">
                  <c:v>-88.853999999999999</c:v>
                </c:pt>
                <c:pt idx="142">
                  <c:v>-95.313999999999993</c:v>
                </c:pt>
                <c:pt idx="143">
                  <c:v>-94.8</c:v>
                </c:pt>
                <c:pt idx="144">
                  <c:v>-94.995000000000005</c:v>
                </c:pt>
                <c:pt idx="145">
                  <c:v>-99.007000000000005</c:v>
                </c:pt>
                <c:pt idx="146">
                  <c:v>-94.042000000000002</c:v>
                </c:pt>
                <c:pt idx="147">
                  <c:v>-93.353999999999999</c:v>
                </c:pt>
                <c:pt idx="148">
                  <c:v>-93.085999999999999</c:v>
                </c:pt>
                <c:pt idx="149">
                  <c:v>-98.256</c:v>
                </c:pt>
                <c:pt idx="150">
                  <c:v>-90.369</c:v>
                </c:pt>
                <c:pt idx="151">
                  <c:v>-96.683000000000007</c:v>
                </c:pt>
                <c:pt idx="152">
                  <c:v>-96.484999999999999</c:v>
                </c:pt>
                <c:pt idx="153">
                  <c:v>-97.084999999999994</c:v>
                </c:pt>
                <c:pt idx="154">
                  <c:v>-97.180999999999997</c:v>
                </c:pt>
                <c:pt idx="155">
                  <c:v>-99.367999999999995</c:v>
                </c:pt>
                <c:pt idx="156">
                  <c:v>-95.87</c:v>
                </c:pt>
                <c:pt idx="157">
                  <c:v>-91.608999999999995</c:v>
                </c:pt>
                <c:pt idx="158">
                  <c:v>-98.96</c:v>
                </c:pt>
                <c:pt idx="159">
                  <c:v>-92.647999999999996</c:v>
                </c:pt>
                <c:pt idx="160">
                  <c:v>-93.876999999999995</c:v>
                </c:pt>
                <c:pt idx="161">
                  <c:v>-94.828000000000003</c:v>
                </c:pt>
                <c:pt idx="162">
                  <c:v>-93.81</c:v>
                </c:pt>
                <c:pt idx="163">
                  <c:v>-98.308000000000007</c:v>
                </c:pt>
                <c:pt idx="164">
                  <c:v>-92.944999999999993</c:v>
                </c:pt>
                <c:pt idx="165">
                  <c:v>-90.12</c:v>
                </c:pt>
                <c:pt idx="166">
                  <c:v>-96.156000000000006</c:v>
                </c:pt>
                <c:pt idx="167">
                  <c:v>-92.299000000000007</c:v>
                </c:pt>
                <c:pt idx="168">
                  <c:v>-92.855000000000004</c:v>
                </c:pt>
                <c:pt idx="169">
                  <c:v>-102.276</c:v>
                </c:pt>
                <c:pt idx="170">
                  <c:v>-102.325</c:v>
                </c:pt>
                <c:pt idx="171">
                  <c:v>-96.683999999999997</c:v>
                </c:pt>
                <c:pt idx="172">
                  <c:v>-95.373999999999995</c:v>
                </c:pt>
                <c:pt idx="173">
                  <c:v>-90.281000000000006</c:v>
                </c:pt>
                <c:pt idx="174">
                  <c:v>-93.489000000000004</c:v>
                </c:pt>
                <c:pt idx="175">
                  <c:v>-93.552000000000007</c:v>
                </c:pt>
                <c:pt idx="176">
                  <c:v>-89.471000000000004</c:v>
                </c:pt>
                <c:pt idx="177">
                  <c:v>-94.340999999999994</c:v>
                </c:pt>
                <c:pt idx="178">
                  <c:v>-76.424000000000007</c:v>
                </c:pt>
                <c:pt idx="179">
                  <c:v>-92.956000000000003</c:v>
                </c:pt>
                <c:pt idx="180">
                  <c:v>-92.757000000000005</c:v>
                </c:pt>
                <c:pt idx="181">
                  <c:v>-91.992000000000004</c:v>
                </c:pt>
                <c:pt idx="182">
                  <c:v>-98.563000000000002</c:v>
                </c:pt>
                <c:pt idx="183">
                  <c:v>-95.817999999999998</c:v>
                </c:pt>
                <c:pt idx="184">
                  <c:v>-95.375</c:v>
                </c:pt>
                <c:pt idx="185">
                  <c:v>-93.84</c:v>
                </c:pt>
                <c:pt idx="186">
                  <c:v>-92.846999999999994</c:v>
                </c:pt>
                <c:pt idx="187">
                  <c:v>-94.989000000000004</c:v>
                </c:pt>
                <c:pt idx="188">
                  <c:v>-93.08</c:v>
                </c:pt>
                <c:pt idx="189">
                  <c:v>-93.039000000000001</c:v>
                </c:pt>
                <c:pt idx="190">
                  <c:v>-93.031999999999996</c:v>
                </c:pt>
                <c:pt idx="191">
                  <c:v>-94.584000000000003</c:v>
                </c:pt>
                <c:pt idx="192">
                  <c:v>-93.36</c:v>
                </c:pt>
                <c:pt idx="193">
                  <c:v>-99.305999999999997</c:v>
                </c:pt>
                <c:pt idx="194">
                  <c:v>-95.986000000000004</c:v>
                </c:pt>
                <c:pt idx="195">
                  <c:v>-94.54</c:v>
                </c:pt>
                <c:pt idx="196">
                  <c:v>-94.938999999999993</c:v>
                </c:pt>
                <c:pt idx="197">
                  <c:v>-95.391000000000005</c:v>
                </c:pt>
                <c:pt idx="198">
                  <c:v>-96.581000000000003</c:v>
                </c:pt>
                <c:pt idx="199">
                  <c:v>-94.272000000000006</c:v>
                </c:pt>
                <c:pt idx="200">
                  <c:v>-98.378</c:v>
                </c:pt>
                <c:pt idx="201">
                  <c:v>-91.453000000000003</c:v>
                </c:pt>
                <c:pt idx="202">
                  <c:v>-94.16</c:v>
                </c:pt>
                <c:pt idx="203">
                  <c:v>-92.021000000000001</c:v>
                </c:pt>
                <c:pt idx="204">
                  <c:v>-96.611000000000004</c:v>
                </c:pt>
                <c:pt idx="205">
                  <c:v>-91.87</c:v>
                </c:pt>
                <c:pt idx="206">
                  <c:v>-93.021000000000001</c:v>
                </c:pt>
                <c:pt idx="207">
                  <c:v>-94.661000000000001</c:v>
                </c:pt>
                <c:pt idx="208">
                  <c:v>-91.995999999999995</c:v>
                </c:pt>
                <c:pt idx="209">
                  <c:v>-92.477000000000004</c:v>
                </c:pt>
                <c:pt idx="210">
                  <c:v>-94.144000000000005</c:v>
                </c:pt>
                <c:pt idx="211">
                  <c:v>-93.382000000000005</c:v>
                </c:pt>
                <c:pt idx="212">
                  <c:v>-98.128</c:v>
                </c:pt>
                <c:pt idx="213">
                  <c:v>-99.644000000000005</c:v>
                </c:pt>
                <c:pt idx="214">
                  <c:v>-92.753</c:v>
                </c:pt>
                <c:pt idx="215">
                  <c:v>-94.417000000000002</c:v>
                </c:pt>
                <c:pt idx="216">
                  <c:v>-93.302999999999997</c:v>
                </c:pt>
                <c:pt idx="217">
                  <c:v>-94.001999999999995</c:v>
                </c:pt>
                <c:pt idx="218">
                  <c:v>-95.83</c:v>
                </c:pt>
                <c:pt idx="219">
                  <c:v>-95.144999999999996</c:v>
                </c:pt>
                <c:pt idx="220">
                  <c:v>-92.29</c:v>
                </c:pt>
                <c:pt idx="221">
                  <c:v>-91.596999999999994</c:v>
                </c:pt>
                <c:pt idx="222">
                  <c:v>-97.248999999999995</c:v>
                </c:pt>
                <c:pt idx="223">
                  <c:v>-103.06699999999999</c:v>
                </c:pt>
                <c:pt idx="224">
                  <c:v>-92.783000000000001</c:v>
                </c:pt>
                <c:pt idx="225">
                  <c:v>-90.188999999999993</c:v>
                </c:pt>
                <c:pt idx="226">
                  <c:v>-92.805000000000007</c:v>
                </c:pt>
                <c:pt idx="227">
                  <c:v>-92.024000000000001</c:v>
                </c:pt>
                <c:pt idx="228">
                  <c:v>-91.828999999999994</c:v>
                </c:pt>
                <c:pt idx="229">
                  <c:v>-90.873999999999995</c:v>
                </c:pt>
                <c:pt idx="230">
                  <c:v>-94.846999999999994</c:v>
                </c:pt>
                <c:pt idx="231">
                  <c:v>-98.861000000000004</c:v>
                </c:pt>
                <c:pt idx="232">
                  <c:v>-95.977999999999994</c:v>
                </c:pt>
                <c:pt idx="233">
                  <c:v>-96.646000000000001</c:v>
                </c:pt>
                <c:pt idx="234">
                  <c:v>-92.346999999999994</c:v>
                </c:pt>
                <c:pt idx="235">
                  <c:v>-93.387</c:v>
                </c:pt>
                <c:pt idx="236">
                  <c:v>-94.090999999999994</c:v>
                </c:pt>
                <c:pt idx="237">
                  <c:v>-98.248999999999995</c:v>
                </c:pt>
                <c:pt idx="238">
                  <c:v>-93.488</c:v>
                </c:pt>
                <c:pt idx="239">
                  <c:v>-90.906999999999996</c:v>
                </c:pt>
                <c:pt idx="240">
                  <c:v>-98.572999999999993</c:v>
                </c:pt>
                <c:pt idx="241">
                  <c:v>-93.19</c:v>
                </c:pt>
                <c:pt idx="242">
                  <c:v>-99.695999999999998</c:v>
                </c:pt>
                <c:pt idx="243">
                  <c:v>-90.593999999999994</c:v>
                </c:pt>
                <c:pt idx="244">
                  <c:v>-95.227000000000004</c:v>
                </c:pt>
                <c:pt idx="245">
                  <c:v>-93.447999999999993</c:v>
                </c:pt>
                <c:pt idx="246">
                  <c:v>-90.626000000000005</c:v>
                </c:pt>
                <c:pt idx="247">
                  <c:v>-94.299000000000007</c:v>
                </c:pt>
                <c:pt idx="248">
                  <c:v>-93.722999999999999</c:v>
                </c:pt>
                <c:pt idx="249">
                  <c:v>-96.105000000000004</c:v>
                </c:pt>
                <c:pt idx="250">
                  <c:v>-99.227000000000004</c:v>
                </c:pt>
                <c:pt idx="251">
                  <c:v>-94.707999999999998</c:v>
                </c:pt>
                <c:pt idx="252">
                  <c:v>-94.1</c:v>
                </c:pt>
                <c:pt idx="253">
                  <c:v>-97.497</c:v>
                </c:pt>
                <c:pt idx="254">
                  <c:v>-92.277000000000001</c:v>
                </c:pt>
                <c:pt idx="255">
                  <c:v>-98.561000000000007</c:v>
                </c:pt>
                <c:pt idx="256">
                  <c:v>-93.662999999999997</c:v>
                </c:pt>
                <c:pt idx="257">
                  <c:v>-92.421000000000006</c:v>
                </c:pt>
                <c:pt idx="258">
                  <c:v>-93.501000000000005</c:v>
                </c:pt>
                <c:pt idx="259">
                  <c:v>-94.938000000000002</c:v>
                </c:pt>
                <c:pt idx="260">
                  <c:v>-91.709000000000003</c:v>
                </c:pt>
                <c:pt idx="261">
                  <c:v>-92.981999999999999</c:v>
                </c:pt>
                <c:pt idx="262">
                  <c:v>-95.676000000000002</c:v>
                </c:pt>
                <c:pt idx="263">
                  <c:v>-91.411000000000001</c:v>
                </c:pt>
                <c:pt idx="264">
                  <c:v>-100.51300000000001</c:v>
                </c:pt>
                <c:pt idx="265">
                  <c:v>-93.63</c:v>
                </c:pt>
                <c:pt idx="266">
                  <c:v>-94.087999999999994</c:v>
                </c:pt>
                <c:pt idx="267">
                  <c:v>-91.908000000000001</c:v>
                </c:pt>
                <c:pt idx="268">
                  <c:v>-96.182000000000002</c:v>
                </c:pt>
                <c:pt idx="269">
                  <c:v>-92.953000000000003</c:v>
                </c:pt>
                <c:pt idx="270">
                  <c:v>-94.787999999999997</c:v>
                </c:pt>
                <c:pt idx="271">
                  <c:v>-96.738</c:v>
                </c:pt>
                <c:pt idx="272">
                  <c:v>-92.281999999999996</c:v>
                </c:pt>
                <c:pt idx="273">
                  <c:v>-96.287000000000006</c:v>
                </c:pt>
                <c:pt idx="274">
                  <c:v>-95.144999999999996</c:v>
                </c:pt>
                <c:pt idx="275">
                  <c:v>-91.073999999999998</c:v>
                </c:pt>
                <c:pt idx="276">
                  <c:v>-90.022000000000006</c:v>
                </c:pt>
                <c:pt idx="277">
                  <c:v>-93.75</c:v>
                </c:pt>
                <c:pt idx="278">
                  <c:v>-96.947999999999993</c:v>
                </c:pt>
                <c:pt idx="279">
                  <c:v>-95.171999999999997</c:v>
                </c:pt>
                <c:pt idx="280">
                  <c:v>-92.631</c:v>
                </c:pt>
                <c:pt idx="281">
                  <c:v>-95.081999999999994</c:v>
                </c:pt>
                <c:pt idx="282">
                  <c:v>-92.757999999999996</c:v>
                </c:pt>
                <c:pt idx="283">
                  <c:v>-92.22</c:v>
                </c:pt>
                <c:pt idx="284">
                  <c:v>-95.129000000000005</c:v>
                </c:pt>
                <c:pt idx="285">
                  <c:v>-96.811999999999998</c:v>
                </c:pt>
                <c:pt idx="286">
                  <c:v>-91.858999999999995</c:v>
                </c:pt>
                <c:pt idx="287">
                  <c:v>-94.89</c:v>
                </c:pt>
                <c:pt idx="288">
                  <c:v>-91.733999999999995</c:v>
                </c:pt>
                <c:pt idx="289">
                  <c:v>-90.087999999999994</c:v>
                </c:pt>
                <c:pt idx="290">
                  <c:v>-93.956999999999994</c:v>
                </c:pt>
                <c:pt idx="291">
                  <c:v>-93.899000000000001</c:v>
                </c:pt>
                <c:pt idx="292">
                  <c:v>-92.525000000000006</c:v>
                </c:pt>
                <c:pt idx="293">
                  <c:v>-91.510999999999996</c:v>
                </c:pt>
                <c:pt idx="294">
                  <c:v>-95.882000000000005</c:v>
                </c:pt>
                <c:pt idx="295">
                  <c:v>-90.432000000000002</c:v>
                </c:pt>
                <c:pt idx="296">
                  <c:v>-92.722999999999999</c:v>
                </c:pt>
                <c:pt idx="297">
                  <c:v>-90.135999999999996</c:v>
                </c:pt>
                <c:pt idx="298">
                  <c:v>-94.027000000000001</c:v>
                </c:pt>
                <c:pt idx="299">
                  <c:v>-94.918999999999997</c:v>
                </c:pt>
                <c:pt idx="300">
                  <c:v>-92.444000000000003</c:v>
                </c:pt>
                <c:pt idx="301">
                  <c:v>-89.183999999999997</c:v>
                </c:pt>
                <c:pt idx="302">
                  <c:v>-91.680999999999997</c:v>
                </c:pt>
                <c:pt idx="303">
                  <c:v>-100.184</c:v>
                </c:pt>
                <c:pt idx="304">
                  <c:v>-93.423000000000002</c:v>
                </c:pt>
                <c:pt idx="305">
                  <c:v>-99.195999999999998</c:v>
                </c:pt>
                <c:pt idx="306">
                  <c:v>-91.433999999999997</c:v>
                </c:pt>
                <c:pt idx="307">
                  <c:v>-92.186999999999998</c:v>
                </c:pt>
                <c:pt idx="308">
                  <c:v>-94.683000000000007</c:v>
                </c:pt>
                <c:pt idx="309">
                  <c:v>-92.918000000000006</c:v>
                </c:pt>
                <c:pt idx="310">
                  <c:v>-92.881</c:v>
                </c:pt>
                <c:pt idx="311">
                  <c:v>-94.334000000000003</c:v>
                </c:pt>
                <c:pt idx="312">
                  <c:v>-92.334000000000003</c:v>
                </c:pt>
                <c:pt idx="313">
                  <c:v>-93.643000000000001</c:v>
                </c:pt>
                <c:pt idx="314">
                  <c:v>-91.361999999999995</c:v>
                </c:pt>
                <c:pt idx="315">
                  <c:v>-104.855</c:v>
                </c:pt>
                <c:pt idx="316">
                  <c:v>-96.938000000000002</c:v>
                </c:pt>
                <c:pt idx="317">
                  <c:v>-91.174000000000007</c:v>
                </c:pt>
                <c:pt idx="318">
                  <c:v>-96.168000000000006</c:v>
                </c:pt>
                <c:pt idx="319">
                  <c:v>-91.525999999999996</c:v>
                </c:pt>
                <c:pt idx="320">
                  <c:v>-96.224999999999994</c:v>
                </c:pt>
                <c:pt idx="321">
                  <c:v>-95.069000000000003</c:v>
                </c:pt>
                <c:pt idx="322">
                  <c:v>-95.215999999999994</c:v>
                </c:pt>
                <c:pt idx="323">
                  <c:v>-97.18</c:v>
                </c:pt>
                <c:pt idx="324">
                  <c:v>-93.301000000000002</c:v>
                </c:pt>
                <c:pt idx="325">
                  <c:v>-90.691999999999993</c:v>
                </c:pt>
                <c:pt idx="326">
                  <c:v>-97.71</c:v>
                </c:pt>
                <c:pt idx="327">
                  <c:v>-93.978999999999999</c:v>
                </c:pt>
                <c:pt idx="328">
                  <c:v>-99.59</c:v>
                </c:pt>
                <c:pt idx="329">
                  <c:v>-94.606999999999999</c:v>
                </c:pt>
                <c:pt idx="330">
                  <c:v>-91.396000000000001</c:v>
                </c:pt>
                <c:pt idx="331">
                  <c:v>-90.563999999999993</c:v>
                </c:pt>
                <c:pt idx="332">
                  <c:v>-92.180999999999997</c:v>
                </c:pt>
                <c:pt idx="333">
                  <c:v>-89.718000000000004</c:v>
                </c:pt>
                <c:pt idx="334">
                  <c:v>-94.572999999999993</c:v>
                </c:pt>
                <c:pt idx="335">
                  <c:v>-89.748999999999995</c:v>
                </c:pt>
                <c:pt idx="336">
                  <c:v>-92.278000000000006</c:v>
                </c:pt>
                <c:pt idx="337">
                  <c:v>-91.522999999999996</c:v>
                </c:pt>
                <c:pt idx="338">
                  <c:v>-91.802999999999997</c:v>
                </c:pt>
                <c:pt idx="339">
                  <c:v>-94.311999999999998</c:v>
                </c:pt>
                <c:pt idx="340">
                  <c:v>-95.445999999999998</c:v>
                </c:pt>
                <c:pt idx="341">
                  <c:v>-92.221000000000004</c:v>
                </c:pt>
                <c:pt idx="342">
                  <c:v>-93.465999999999994</c:v>
                </c:pt>
                <c:pt idx="343">
                  <c:v>-97.293000000000006</c:v>
                </c:pt>
                <c:pt idx="344">
                  <c:v>-93.304000000000002</c:v>
                </c:pt>
                <c:pt idx="345">
                  <c:v>-94.944999999999993</c:v>
                </c:pt>
                <c:pt idx="346">
                  <c:v>-98.284999999999997</c:v>
                </c:pt>
                <c:pt idx="347">
                  <c:v>-93.022000000000006</c:v>
                </c:pt>
                <c:pt idx="348">
                  <c:v>-89.472999999999999</c:v>
                </c:pt>
                <c:pt idx="349">
                  <c:v>-92.644999999999996</c:v>
                </c:pt>
                <c:pt idx="350">
                  <c:v>-97.207999999999998</c:v>
                </c:pt>
                <c:pt idx="351">
                  <c:v>-101.694</c:v>
                </c:pt>
                <c:pt idx="352">
                  <c:v>-96.344999999999999</c:v>
                </c:pt>
                <c:pt idx="353">
                  <c:v>-92.784000000000006</c:v>
                </c:pt>
                <c:pt idx="354">
                  <c:v>-91.363</c:v>
                </c:pt>
                <c:pt idx="355">
                  <c:v>-92.471000000000004</c:v>
                </c:pt>
                <c:pt idx="356">
                  <c:v>-95.186000000000007</c:v>
                </c:pt>
                <c:pt idx="357">
                  <c:v>-91.289000000000001</c:v>
                </c:pt>
                <c:pt idx="358">
                  <c:v>-96.031000000000006</c:v>
                </c:pt>
                <c:pt idx="359">
                  <c:v>-97.052999999999997</c:v>
                </c:pt>
                <c:pt idx="360">
                  <c:v>-92.531000000000006</c:v>
                </c:pt>
                <c:pt idx="361">
                  <c:v>-98.111999999999995</c:v>
                </c:pt>
                <c:pt idx="362">
                  <c:v>-96.781999999999996</c:v>
                </c:pt>
                <c:pt idx="363">
                  <c:v>-94.656000000000006</c:v>
                </c:pt>
                <c:pt idx="364">
                  <c:v>-91.483000000000004</c:v>
                </c:pt>
                <c:pt idx="365">
                  <c:v>-91.111000000000004</c:v>
                </c:pt>
                <c:pt idx="366">
                  <c:v>-89.406000000000006</c:v>
                </c:pt>
                <c:pt idx="367">
                  <c:v>-93.123999999999995</c:v>
                </c:pt>
                <c:pt idx="368">
                  <c:v>-91.4</c:v>
                </c:pt>
                <c:pt idx="369">
                  <c:v>-94.78</c:v>
                </c:pt>
                <c:pt idx="370">
                  <c:v>-93.602999999999994</c:v>
                </c:pt>
                <c:pt idx="371">
                  <c:v>-93.388000000000005</c:v>
                </c:pt>
                <c:pt idx="372">
                  <c:v>-92.992000000000004</c:v>
                </c:pt>
                <c:pt idx="373">
                  <c:v>-92.99</c:v>
                </c:pt>
                <c:pt idx="374">
                  <c:v>-92.234999999999999</c:v>
                </c:pt>
                <c:pt idx="375">
                  <c:v>-90.838999999999999</c:v>
                </c:pt>
                <c:pt idx="376">
                  <c:v>-100.66800000000001</c:v>
                </c:pt>
                <c:pt idx="377">
                  <c:v>-101.69499999999999</c:v>
                </c:pt>
                <c:pt idx="378">
                  <c:v>-94.076999999999998</c:v>
                </c:pt>
                <c:pt idx="379">
                  <c:v>-96.971000000000004</c:v>
                </c:pt>
                <c:pt idx="380">
                  <c:v>-97.751000000000005</c:v>
                </c:pt>
                <c:pt idx="381">
                  <c:v>-91.953999999999994</c:v>
                </c:pt>
                <c:pt idx="382">
                  <c:v>-93.231999999999999</c:v>
                </c:pt>
                <c:pt idx="383">
                  <c:v>-99.79</c:v>
                </c:pt>
                <c:pt idx="384">
                  <c:v>-92.632000000000005</c:v>
                </c:pt>
                <c:pt idx="385">
                  <c:v>-89.141000000000005</c:v>
                </c:pt>
                <c:pt idx="386">
                  <c:v>-92.486999999999995</c:v>
                </c:pt>
                <c:pt idx="387">
                  <c:v>-90.174999999999997</c:v>
                </c:pt>
                <c:pt idx="388">
                  <c:v>-90.096000000000004</c:v>
                </c:pt>
                <c:pt idx="389">
                  <c:v>-97.007000000000005</c:v>
                </c:pt>
                <c:pt idx="390">
                  <c:v>-97.311999999999998</c:v>
                </c:pt>
                <c:pt idx="391">
                  <c:v>-95.319000000000003</c:v>
                </c:pt>
                <c:pt idx="392">
                  <c:v>-93.802999999999997</c:v>
                </c:pt>
                <c:pt idx="393">
                  <c:v>-95.105999999999995</c:v>
                </c:pt>
                <c:pt idx="394">
                  <c:v>-91.828000000000003</c:v>
                </c:pt>
                <c:pt idx="395">
                  <c:v>-99.361000000000004</c:v>
                </c:pt>
                <c:pt idx="396">
                  <c:v>-90.588999999999999</c:v>
                </c:pt>
                <c:pt idx="397">
                  <c:v>-93.754999999999995</c:v>
                </c:pt>
                <c:pt idx="398">
                  <c:v>-92.465000000000003</c:v>
                </c:pt>
                <c:pt idx="399">
                  <c:v>-93.596999999999994</c:v>
                </c:pt>
                <c:pt idx="400">
                  <c:v>-94.019000000000005</c:v>
                </c:pt>
                <c:pt idx="401">
                  <c:v>-91.631</c:v>
                </c:pt>
                <c:pt idx="402">
                  <c:v>-95.551000000000002</c:v>
                </c:pt>
                <c:pt idx="403">
                  <c:v>-92.176000000000002</c:v>
                </c:pt>
                <c:pt idx="404">
                  <c:v>-91.212000000000003</c:v>
                </c:pt>
                <c:pt idx="405">
                  <c:v>-94.218999999999994</c:v>
                </c:pt>
                <c:pt idx="406">
                  <c:v>-90.638000000000005</c:v>
                </c:pt>
                <c:pt idx="407">
                  <c:v>-89.350999999999999</c:v>
                </c:pt>
                <c:pt idx="408">
                  <c:v>-96.257999999999996</c:v>
                </c:pt>
                <c:pt idx="409">
                  <c:v>-90.956999999999994</c:v>
                </c:pt>
                <c:pt idx="410">
                  <c:v>-98.186999999999998</c:v>
                </c:pt>
                <c:pt idx="411">
                  <c:v>-91.100999999999999</c:v>
                </c:pt>
                <c:pt idx="412">
                  <c:v>-96.772000000000006</c:v>
                </c:pt>
                <c:pt idx="413">
                  <c:v>-88.400999999999996</c:v>
                </c:pt>
                <c:pt idx="414">
                  <c:v>-94.228999999999999</c:v>
                </c:pt>
                <c:pt idx="415">
                  <c:v>-88.242999999999995</c:v>
                </c:pt>
                <c:pt idx="416">
                  <c:v>-96.435000000000002</c:v>
                </c:pt>
                <c:pt idx="417">
                  <c:v>-91.617999999999995</c:v>
                </c:pt>
                <c:pt idx="418">
                  <c:v>-96.48</c:v>
                </c:pt>
                <c:pt idx="419">
                  <c:v>-96.966999999999999</c:v>
                </c:pt>
                <c:pt idx="420">
                  <c:v>-92.540999999999997</c:v>
                </c:pt>
                <c:pt idx="421">
                  <c:v>-95.683000000000007</c:v>
                </c:pt>
                <c:pt idx="422">
                  <c:v>-94.915999999999997</c:v>
                </c:pt>
                <c:pt idx="423">
                  <c:v>-88.700999999999993</c:v>
                </c:pt>
                <c:pt idx="424">
                  <c:v>-92.619</c:v>
                </c:pt>
                <c:pt idx="425">
                  <c:v>-91.132999999999996</c:v>
                </c:pt>
                <c:pt idx="426">
                  <c:v>-92.042000000000002</c:v>
                </c:pt>
                <c:pt idx="427">
                  <c:v>-96.070999999999998</c:v>
                </c:pt>
                <c:pt idx="428">
                  <c:v>-95.686999999999998</c:v>
                </c:pt>
                <c:pt idx="429">
                  <c:v>-96.179000000000002</c:v>
                </c:pt>
                <c:pt idx="430">
                  <c:v>-104.054</c:v>
                </c:pt>
                <c:pt idx="431">
                  <c:v>-92.293999999999997</c:v>
                </c:pt>
                <c:pt idx="432">
                  <c:v>-93.156999999999996</c:v>
                </c:pt>
                <c:pt idx="433">
                  <c:v>-91.503</c:v>
                </c:pt>
                <c:pt idx="434">
                  <c:v>-100.76900000000001</c:v>
                </c:pt>
                <c:pt idx="435">
                  <c:v>-94.004000000000005</c:v>
                </c:pt>
                <c:pt idx="436">
                  <c:v>-88.552000000000007</c:v>
                </c:pt>
                <c:pt idx="437">
                  <c:v>-94.533000000000001</c:v>
                </c:pt>
                <c:pt idx="438">
                  <c:v>-96.573999999999998</c:v>
                </c:pt>
                <c:pt idx="439">
                  <c:v>-90.897000000000006</c:v>
                </c:pt>
                <c:pt idx="440">
                  <c:v>-99.051000000000002</c:v>
                </c:pt>
                <c:pt idx="441">
                  <c:v>-94.159000000000006</c:v>
                </c:pt>
                <c:pt idx="442">
                  <c:v>-92.736999999999995</c:v>
                </c:pt>
                <c:pt idx="443">
                  <c:v>-95.971999999999994</c:v>
                </c:pt>
                <c:pt idx="444">
                  <c:v>-99.206000000000003</c:v>
                </c:pt>
                <c:pt idx="445">
                  <c:v>-95.805999999999997</c:v>
                </c:pt>
                <c:pt idx="446">
                  <c:v>-95.564999999999998</c:v>
                </c:pt>
                <c:pt idx="447">
                  <c:v>-92.623000000000005</c:v>
                </c:pt>
                <c:pt idx="448">
                  <c:v>-94.47</c:v>
                </c:pt>
                <c:pt idx="449">
                  <c:v>-95.501999999999995</c:v>
                </c:pt>
                <c:pt idx="450">
                  <c:v>-89.712999999999994</c:v>
                </c:pt>
                <c:pt idx="451">
                  <c:v>-88.596000000000004</c:v>
                </c:pt>
                <c:pt idx="452">
                  <c:v>-91.572000000000003</c:v>
                </c:pt>
                <c:pt idx="453">
                  <c:v>-93.188000000000002</c:v>
                </c:pt>
                <c:pt idx="454">
                  <c:v>-95.114999999999995</c:v>
                </c:pt>
                <c:pt idx="455">
                  <c:v>-93.597999999999999</c:v>
                </c:pt>
                <c:pt idx="456">
                  <c:v>-92.286000000000001</c:v>
                </c:pt>
                <c:pt idx="457">
                  <c:v>-100.893</c:v>
                </c:pt>
                <c:pt idx="458">
                  <c:v>-89.387</c:v>
                </c:pt>
                <c:pt idx="459">
                  <c:v>-90.724000000000004</c:v>
                </c:pt>
                <c:pt idx="460">
                  <c:v>-92.19</c:v>
                </c:pt>
                <c:pt idx="461">
                  <c:v>-91.908000000000001</c:v>
                </c:pt>
                <c:pt idx="462">
                  <c:v>-93.48</c:v>
                </c:pt>
                <c:pt idx="463">
                  <c:v>-90.564999999999998</c:v>
                </c:pt>
                <c:pt idx="464">
                  <c:v>-91.484999999999999</c:v>
                </c:pt>
                <c:pt idx="465">
                  <c:v>-94.009</c:v>
                </c:pt>
                <c:pt idx="466">
                  <c:v>-93.93</c:v>
                </c:pt>
                <c:pt idx="467">
                  <c:v>-94.671999999999997</c:v>
                </c:pt>
                <c:pt idx="468">
                  <c:v>-92.004999999999995</c:v>
                </c:pt>
                <c:pt idx="469">
                  <c:v>-94.32</c:v>
                </c:pt>
                <c:pt idx="470">
                  <c:v>-96.522000000000006</c:v>
                </c:pt>
                <c:pt idx="471">
                  <c:v>-92.116</c:v>
                </c:pt>
                <c:pt idx="472">
                  <c:v>-93.394999999999996</c:v>
                </c:pt>
                <c:pt idx="473">
                  <c:v>-95.974999999999994</c:v>
                </c:pt>
                <c:pt idx="474">
                  <c:v>-97.212000000000003</c:v>
                </c:pt>
                <c:pt idx="475">
                  <c:v>-90.363</c:v>
                </c:pt>
                <c:pt idx="476">
                  <c:v>-96.763000000000005</c:v>
                </c:pt>
                <c:pt idx="477">
                  <c:v>-97.045000000000002</c:v>
                </c:pt>
                <c:pt idx="478">
                  <c:v>-89.95</c:v>
                </c:pt>
                <c:pt idx="479">
                  <c:v>-92.477000000000004</c:v>
                </c:pt>
                <c:pt idx="480">
                  <c:v>-97.823999999999998</c:v>
                </c:pt>
                <c:pt idx="481">
                  <c:v>-94.144999999999996</c:v>
                </c:pt>
                <c:pt idx="482">
                  <c:v>-90.283000000000001</c:v>
                </c:pt>
                <c:pt idx="483">
                  <c:v>-93.195999999999998</c:v>
                </c:pt>
                <c:pt idx="484">
                  <c:v>-73.965000000000003</c:v>
                </c:pt>
                <c:pt idx="485">
                  <c:v>-92.17</c:v>
                </c:pt>
                <c:pt idx="486">
                  <c:v>-100.129</c:v>
                </c:pt>
                <c:pt idx="487">
                  <c:v>-91.188999999999993</c:v>
                </c:pt>
                <c:pt idx="488">
                  <c:v>-93.762</c:v>
                </c:pt>
                <c:pt idx="489">
                  <c:v>-92.912000000000006</c:v>
                </c:pt>
                <c:pt idx="490">
                  <c:v>-91.840999999999994</c:v>
                </c:pt>
                <c:pt idx="491">
                  <c:v>-92.853999999999999</c:v>
                </c:pt>
                <c:pt idx="492">
                  <c:v>-91.501000000000005</c:v>
                </c:pt>
                <c:pt idx="493">
                  <c:v>-91.698999999999998</c:v>
                </c:pt>
                <c:pt idx="494">
                  <c:v>-95.537000000000006</c:v>
                </c:pt>
                <c:pt idx="495">
                  <c:v>-93.197000000000003</c:v>
                </c:pt>
                <c:pt idx="496">
                  <c:v>-101.514</c:v>
                </c:pt>
                <c:pt idx="497">
                  <c:v>-94.9</c:v>
                </c:pt>
                <c:pt idx="498">
                  <c:v>-98.162999999999997</c:v>
                </c:pt>
                <c:pt idx="499">
                  <c:v>-91.144000000000005</c:v>
                </c:pt>
                <c:pt idx="500">
                  <c:v>-90.05</c:v>
                </c:pt>
                <c:pt idx="501">
                  <c:v>-93.77</c:v>
                </c:pt>
                <c:pt idx="502">
                  <c:v>-96.647999999999996</c:v>
                </c:pt>
                <c:pt idx="503">
                  <c:v>-94.989000000000004</c:v>
                </c:pt>
                <c:pt idx="504">
                  <c:v>-89.703000000000003</c:v>
                </c:pt>
                <c:pt idx="505">
                  <c:v>-92.894999999999996</c:v>
                </c:pt>
                <c:pt idx="506">
                  <c:v>-90.131</c:v>
                </c:pt>
                <c:pt idx="507">
                  <c:v>-90.150999999999996</c:v>
                </c:pt>
                <c:pt idx="508">
                  <c:v>-94.344999999999999</c:v>
                </c:pt>
                <c:pt idx="509">
                  <c:v>-92.05</c:v>
                </c:pt>
                <c:pt idx="510">
                  <c:v>-95.53</c:v>
                </c:pt>
                <c:pt idx="511">
                  <c:v>-90.706000000000003</c:v>
                </c:pt>
                <c:pt idx="512">
                  <c:v>-90.013999999999996</c:v>
                </c:pt>
                <c:pt idx="513">
                  <c:v>-96.962000000000003</c:v>
                </c:pt>
                <c:pt idx="514">
                  <c:v>-96.503</c:v>
                </c:pt>
                <c:pt idx="515">
                  <c:v>-91.513999999999996</c:v>
                </c:pt>
                <c:pt idx="516">
                  <c:v>-92.025000000000006</c:v>
                </c:pt>
                <c:pt idx="517">
                  <c:v>-92.15</c:v>
                </c:pt>
                <c:pt idx="518">
                  <c:v>-93.305000000000007</c:v>
                </c:pt>
                <c:pt idx="519">
                  <c:v>-91.302000000000007</c:v>
                </c:pt>
                <c:pt idx="520">
                  <c:v>-97.525999999999996</c:v>
                </c:pt>
                <c:pt idx="521">
                  <c:v>-94.682000000000002</c:v>
                </c:pt>
                <c:pt idx="522">
                  <c:v>-91.244</c:v>
                </c:pt>
                <c:pt idx="523">
                  <c:v>-96.936999999999998</c:v>
                </c:pt>
                <c:pt idx="524">
                  <c:v>-92.567999999999998</c:v>
                </c:pt>
                <c:pt idx="525">
                  <c:v>-94.602000000000004</c:v>
                </c:pt>
                <c:pt idx="526">
                  <c:v>-90.344999999999999</c:v>
                </c:pt>
                <c:pt idx="527">
                  <c:v>-93.929000000000002</c:v>
                </c:pt>
                <c:pt idx="528">
                  <c:v>-97.319000000000003</c:v>
                </c:pt>
                <c:pt idx="529">
                  <c:v>-93.519000000000005</c:v>
                </c:pt>
                <c:pt idx="530">
                  <c:v>-91.278000000000006</c:v>
                </c:pt>
                <c:pt idx="531">
                  <c:v>-93.162000000000006</c:v>
                </c:pt>
                <c:pt idx="532">
                  <c:v>-93.768000000000001</c:v>
                </c:pt>
                <c:pt idx="533">
                  <c:v>-93.415999999999997</c:v>
                </c:pt>
                <c:pt idx="534">
                  <c:v>-91.31</c:v>
                </c:pt>
                <c:pt idx="535">
                  <c:v>-93.131</c:v>
                </c:pt>
                <c:pt idx="536">
                  <c:v>-93.867999999999995</c:v>
                </c:pt>
                <c:pt idx="537">
                  <c:v>-91.054000000000002</c:v>
                </c:pt>
                <c:pt idx="538">
                  <c:v>-95.480999999999995</c:v>
                </c:pt>
                <c:pt idx="539">
                  <c:v>-93.953999999999994</c:v>
                </c:pt>
                <c:pt idx="540">
                  <c:v>-91.488</c:v>
                </c:pt>
                <c:pt idx="541">
                  <c:v>-93.198999999999998</c:v>
                </c:pt>
                <c:pt idx="542">
                  <c:v>-94.837000000000003</c:v>
                </c:pt>
                <c:pt idx="543">
                  <c:v>-92.277000000000001</c:v>
                </c:pt>
                <c:pt idx="544">
                  <c:v>-92.932000000000002</c:v>
                </c:pt>
                <c:pt idx="545">
                  <c:v>-96.037000000000006</c:v>
                </c:pt>
                <c:pt idx="546">
                  <c:v>-94.951999999999998</c:v>
                </c:pt>
                <c:pt idx="547">
                  <c:v>-91.801000000000002</c:v>
                </c:pt>
                <c:pt idx="548">
                  <c:v>-93.769000000000005</c:v>
                </c:pt>
                <c:pt idx="549">
                  <c:v>-91.930999999999997</c:v>
                </c:pt>
                <c:pt idx="550">
                  <c:v>-96.028000000000006</c:v>
                </c:pt>
                <c:pt idx="551">
                  <c:v>-89.972999999999999</c:v>
                </c:pt>
                <c:pt idx="552">
                  <c:v>-94.683000000000007</c:v>
                </c:pt>
                <c:pt idx="553">
                  <c:v>-100.807</c:v>
                </c:pt>
                <c:pt idx="554">
                  <c:v>-92.617999999999995</c:v>
                </c:pt>
                <c:pt idx="555">
                  <c:v>-93.253</c:v>
                </c:pt>
                <c:pt idx="556">
                  <c:v>-92.704999999999998</c:v>
                </c:pt>
                <c:pt idx="557">
                  <c:v>-89.918000000000006</c:v>
                </c:pt>
                <c:pt idx="558">
                  <c:v>-88.748999999999995</c:v>
                </c:pt>
                <c:pt idx="559">
                  <c:v>-90.88</c:v>
                </c:pt>
                <c:pt idx="560">
                  <c:v>-94.05</c:v>
                </c:pt>
                <c:pt idx="561">
                  <c:v>-94.119</c:v>
                </c:pt>
                <c:pt idx="562">
                  <c:v>-96.397999999999996</c:v>
                </c:pt>
                <c:pt idx="563">
                  <c:v>-93.116</c:v>
                </c:pt>
                <c:pt idx="564">
                  <c:v>-96.817999999999998</c:v>
                </c:pt>
                <c:pt idx="565">
                  <c:v>-93.881</c:v>
                </c:pt>
                <c:pt idx="566">
                  <c:v>-94.408000000000001</c:v>
                </c:pt>
                <c:pt idx="567">
                  <c:v>-95.513999999999996</c:v>
                </c:pt>
                <c:pt idx="568">
                  <c:v>-96.855999999999995</c:v>
                </c:pt>
                <c:pt idx="569">
                  <c:v>-100.05</c:v>
                </c:pt>
                <c:pt idx="570">
                  <c:v>-95.256</c:v>
                </c:pt>
                <c:pt idx="571">
                  <c:v>-92.328999999999994</c:v>
                </c:pt>
                <c:pt idx="572">
                  <c:v>-90.614000000000004</c:v>
                </c:pt>
                <c:pt idx="573">
                  <c:v>-98.581999999999994</c:v>
                </c:pt>
                <c:pt idx="574">
                  <c:v>-93.477999999999994</c:v>
                </c:pt>
                <c:pt idx="575">
                  <c:v>-95.411000000000001</c:v>
                </c:pt>
                <c:pt idx="576">
                  <c:v>-94.010999999999996</c:v>
                </c:pt>
                <c:pt idx="577">
                  <c:v>-91.004000000000005</c:v>
                </c:pt>
                <c:pt idx="578">
                  <c:v>-98.608999999999995</c:v>
                </c:pt>
                <c:pt idx="579">
                  <c:v>-91.76</c:v>
                </c:pt>
                <c:pt idx="580">
                  <c:v>-92.45</c:v>
                </c:pt>
                <c:pt idx="581">
                  <c:v>-93.43</c:v>
                </c:pt>
                <c:pt idx="582">
                  <c:v>-92.180999999999997</c:v>
                </c:pt>
                <c:pt idx="583">
                  <c:v>-92.3</c:v>
                </c:pt>
                <c:pt idx="584">
                  <c:v>-94.162000000000006</c:v>
                </c:pt>
                <c:pt idx="585">
                  <c:v>-96.385000000000005</c:v>
                </c:pt>
                <c:pt idx="586">
                  <c:v>-91.052999999999997</c:v>
                </c:pt>
                <c:pt idx="587">
                  <c:v>-94.790999999999997</c:v>
                </c:pt>
                <c:pt idx="588">
                  <c:v>-94.644999999999996</c:v>
                </c:pt>
                <c:pt idx="589">
                  <c:v>-98.629000000000005</c:v>
                </c:pt>
                <c:pt idx="590">
                  <c:v>-96.304000000000002</c:v>
                </c:pt>
                <c:pt idx="591">
                  <c:v>-93.765000000000001</c:v>
                </c:pt>
                <c:pt idx="592">
                  <c:v>-90.576999999999998</c:v>
                </c:pt>
                <c:pt idx="593">
                  <c:v>-93.903000000000006</c:v>
                </c:pt>
                <c:pt idx="594">
                  <c:v>-93.736000000000004</c:v>
                </c:pt>
                <c:pt idx="595">
                  <c:v>-95.094999999999999</c:v>
                </c:pt>
                <c:pt idx="596">
                  <c:v>-94.867000000000004</c:v>
                </c:pt>
                <c:pt idx="597">
                  <c:v>-98.927999999999997</c:v>
                </c:pt>
                <c:pt idx="598">
                  <c:v>-93.953999999999994</c:v>
                </c:pt>
                <c:pt idx="599">
                  <c:v>-93.373999999999995</c:v>
                </c:pt>
                <c:pt idx="600">
                  <c:v>-96.753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2DC-44FA-8739-726B877786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0684344"/>
        <c:axId val="490694184"/>
      </c:scatterChart>
      <c:valAx>
        <c:axId val="490684344"/>
        <c:scaling>
          <c:orientation val="minMax"/>
          <c:max val="10200000000"/>
          <c:min val="9800000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Frequency (Hz)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0694184"/>
        <c:crossesAt val="-9999999999"/>
        <c:crossBetween val="midCat"/>
        <c:majorUnit val="100000000"/>
        <c:minorUnit val="20000000"/>
      </c:valAx>
      <c:valAx>
        <c:axId val="490694184"/>
        <c:scaling>
          <c:orientation val="minMax"/>
          <c:min val="-9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Output</a:t>
                </a:r>
                <a:r>
                  <a:rPr lang="en-US" baseline="0"/>
                  <a:t> Power (dBm)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0684344"/>
        <c:crosses val="autoZero"/>
        <c:crossBetween val="midCat"/>
      </c:valAx>
    </c:plotArea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40018e1732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40018e1732_2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4958a13322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4958a13322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4958a1332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4958a13322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6885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4958a1332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4958a13322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1089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4958a1332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4958a13322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4411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49583be583_0_1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49583be583_0_1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2609175"/>
            <a:ext cx="9144000" cy="25716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1C232"/>
              </a:solidFill>
            </a:endParaRPr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43570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Varying Optical Frequency Shifter</a:t>
            </a:r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4294967295"/>
          </p:nvPr>
        </p:nvSpPr>
        <p:spPr>
          <a:xfrm>
            <a:off x="2069550" y="26244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</a:rPr>
              <a:t>Optics Demo -- </a:t>
            </a:r>
            <a:r>
              <a:rPr lang="en" sz="1800" b="1">
                <a:solidFill>
                  <a:srgbClr val="000000"/>
                </a:solidFill>
              </a:rPr>
              <a:t>Group B</a:t>
            </a:r>
            <a:endParaRPr sz="1800" b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Marcus Darby - EE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Kevin Gaj - EE / Photonics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Samuel Nunez - Photonics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Caleb Stephan - Photonics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82775" y="8410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Initial Block Diagram</a:t>
            </a:r>
            <a:endParaRPr/>
          </a:p>
        </p:txBody>
      </p:sp>
      <p:sp>
        <p:nvSpPr>
          <p:cNvPr id="73" name="Google Shape;73;p14"/>
          <p:cNvSpPr txBox="1"/>
          <p:nvPr/>
        </p:nvSpPr>
        <p:spPr>
          <a:xfrm>
            <a:off x="6824150" y="1856285"/>
            <a:ext cx="2210700" cy="1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Red</a:t>
            </a:r>
            <a:r>
              <a:rPr lang="en"/>
              <a:t>: Serrodyne components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FA8DC"/>
                </a:solidFill>
              </a:rPr>
              <a:t>Blue</a:t>
            </a:r>
            <a:r>
              <a:rPr lang="en"/>
              <a:t>: Electronic Components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C232"/>
                </a:solidFill>
              </a:rPr>
              <a:t>Gold</a:t>
            </a:r>
            <a:r>
              <a:rPr lang="en"/>
              <a:t>: Spur Reduction Components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E562FE-1E82-4EC5-AED9-0DF3F5F7B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13" y="951270"/>
            <a:ext cx="5944674" cy="379402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Results</a:t>
            </a:r>
            <a:endParaRPr dirty="0"/>
          </a:p>
        </p:txBody>
      </p:sp>
      <p:pic>
        <p:nvPicPr>
          <p:cNvPr id="2" name="IMG_0996">
            <a:hlinkClick r:id="" action="ppaction://media"/>
            <a:extLst>
              <a:ext uri="{FF2B5EF4-FFF2-40B4-BE49-F238E27FC236}">
                <a16:creationId xmlns:a16="http://schemas.microsoft.com/office/drawing/2014/main" id="{275B029C-228F-409D-BDFF-8DE5273E1C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3438" y="646356"/>
            <a:ext cx="7203767" cy="40521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Results (200 MHz Shift via 100 MHz Triangle)</a:t>
            </a:r>
            <a:endParaRPr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32A9BB8-911F-47A2-B7CE-21BBE954F5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8473341"/>
              </p:ext>
            </p:extLst>
          </p:nvPr>
        </p:nvGraphicFramePr>
        <p:xfrm>
          <a:off x="368710" y="1037918"/>
          <a:ext cx="4254909" cy="2147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2666660-8E9D-42CC-AADC-D9BB381BA4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3954089"/>
              </p:ext>
            </p:extLst>
          </p:nvPr>
        </p:nvGraphicFramePr>
        <p:xfrm>
          <a:off x="4763728" y="1037918"/>
          <a:ext cx="4251960" cy="2147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06BEE4E-B8D0-4831-88D7-E6CD838391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835375"/>
              </p:ext>
            </p:extLst>
          </p:nvPr>
        </p:nvGraphicFramePr>
        <p:xfrm>
          <a:off x="2446020" y="3031162"/>
          <a:ext cx="4251960" cy="2148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D4D1C774-56EE-4D6F-BB48-A4AC641E7D4B}"/>
              </a:ext>
            </a:extLst>
          </p:cNvPr>
          <p:cNvSpPr/>
          <p:nvPr/>
        </p:nvSpPr>
        <p:spPr>
          <a:xfrm>
            <a:off x="3664974" y="4048432"/>
            <a:ext cx="368710" cy="5751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14A3A2-2990-41C9-8351-832FC440676E}"/>
              </a:ext>
            </a:extLst>
          </p:cNvPr>
          <p:cNvSpPr/>
          <p:nvPr/>
        </p:nvSpPr>
        <p:spPr>
          <a:xfrm>
            <a:off x="5985387" y="1996563"/>
            <a:ext cx="368710" cy="5751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295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Results (200 MHz Shift via 100 MHz Triangle)</a:t>
            </a:r>
            <a:endParaRPr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51313AF-BFFE-4E6B-9C1D-A44BE60B57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1591831"/>
              </p:ext>
            </p:extLst>
          </p:nvPr>
        </p:nvGraphicFramePr>
        <p:xfrm>
          <a:off x="2286000" y="156886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66178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Results (100 MHz Shift via 50 MHz Triangle)</a:t>
            </a:r>
            <a:endParaRPr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C061DAD-F402-4DA7-865C-7CEC134B25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9638412"/>
              </p:ext>
            </p:extLst>
          </p:nvPr>
        </p:nvGraphicFramePr>
        <p:xfrm>
          <a:off x="2286000" y="149511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4471B024-05E7-496B-A695-242C3FA5CFEC}"/>
              </a:ext>
            </a:extLst>
          </p:cNvPr>
          <p:cNvSpPr/>
          <p:nvPr/>
        </p:nvSpPr>
        <p:spPr>
          <a:xfrm>
            <a:off x="3809999" y="3095318"/>
            <a:ext cx="368710" cy="5751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775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139</Words>
  <Application>Microsoft Office PowerPoint</Application>
  <PresentationFormat>On-screen Show (16:9)</PresentationFormat>
  <Paragraphs>32</Paragraphs>
  <Slides>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PT Sans Narrow</vt:lpstr>
      <vt:lpstr>Open Sans</vt:lpstr>
      <vt:lpstr>Arial</vt:lpstr>
      <vt:lpstr>Tropic</vt:lpstr>
      <vt:lpstr>Varying Optical Frequency Shifter</vt:lpstr>
      <vt:lpstr>Initial Block Diagram</vt:lpstr>
      <vt:lpstr>Results</vt:lpstr>
      <vt:lpstr>Results (200 MHz Shift via 100 MHz Triangle)</vt:lpstr>
      <vt:lpstr>Results (200 MHz Shift via 100 MHz Triangle)</vt:lpstr>
      <vt:lpstr>Results (100 MHz Shift via 50 MHz Triangle)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Varying Optical Frequency Shifter</dc:title>
  <cp:lastModifiedBy>Abby Nunez</cp:lastModifiedBy>
  <cp:revision>3</cp:revision>
  <dcterms:modified xsi:type="dcterms:W3CDTF">2018-11-28T02:05:03Z</dcterms:modified>
</cp:coreProperties>
</file>